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0"/>
  </p:notesMasterIdLst>
  <p:sldIdLst>
    <p:sldId id="257" r:id="rId2"/>
    <p:sldId id="258" r:id="rId3"/>
    <p:sldId id="259" r:id="rId4"/>
    <p:sldId id="262" r:id="rId5"/>
    <p:sldId id="264" r:id="rId6"/>
    <p:sldId id="265" r:id="rId7"/>
    <p:sldId id="260" r:id="rId8"/>
    <p:sldId id="266" r:id="rId9"/>
    <p:sldId id="279" r:id="rId10"/>
    <p:sldId id="282" r:id="rId11"/>
    <p:sldId id="283" r:id="rId12"/>
    <p:sldId id="280" r:id="rId13"/>
    <p:sldId id="284" r:id="rId14"/>
    <p:sldId id="285" r:id="rId15"/>
    <p:sldId id="286" r:id="rId16"/>
    <p:sldId id="287" r:id="rId17"/>
    <p:sldId id="288" r:id="rId18"/>
    <p:sldId id="267" r:id="rId19"/>
    <p:sldId id="261" r:id="rId20"/>
    <p:sldId id="269" r:id="rId21"/>
    <p:sldId id="270" r:id="rId22"/>
    <p:sldId id="289" r:id="rId23"/>
    <p:sldId id="278" r:id="rId24"/>
    <p:sldId id="290" r:id="rId25"/>
    <p:sldId id="271" r:id="rId26"/>
    <p:sldId id="263" r:id="rId27"/>
    <p:sldId id="273" r:id="rId28"/>
    <p:sldId id="274" r:id="rId29"/>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0"/>
    <p:restoredTop sz="94694"/>
  </p:normalViewPr>
  <p:slideViewPr>
    <p:cSldViewPr snapToGrid="0" snapToObjects="1" showGuides="1">
      <p:cViewPr varScale="1">
        <p:scale>
          <a:sx n="119" d="100"/>
          <a:sy n="119" d="100"/>
        </p:scale>
        <p:origin x="216" y="55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DD76580-C716-3749-A1AA-DCBA4EE10078}" type="doc">
      <dgm:prSet loTypeId="urn:microsoft.com/office/officeart/2005/8/layout/hierarchy3" loCatId="" qsTypeId="urn:microsoft.com/office/officeart/2005/8/quickstyle/simple1" qsCatId="simple" csTypeId="urn:microsoft.com/office/officeart/2005/8/colors/accent1_2" csCatId="accent1" phldr="1"/>
      <dgm:spPr/>
      <dgm:t>
        <a:bodyPr/>
        <a:lstStyle/>
        <a:p>
          <a:endParaRPr kumimoji="1" lang="ja-JP" altLang="en-US"/>
        </a:p>
      </dgm:t>
    </dgm:pt>
    <dgm:pt modelId="{F861645D-B5E7-9F46-A340-11295FA02045}">
      <dgm:prSet phldrT="[テキスト]" custT="1"/>
      <dgm:spPr/>
      <dgm:t>
        <a:bodyPr/>
        <a:lstStyle/>
        <a:p>
          <a:pPr algn="ctr">
            <a:lnSpc>
              <a:spcPts val="2200"/>
            </a:lnSpc>
            <a:spcAft>
              <a:spcPts val="0"/>
            </a:spcAft>
          </a:pPr>
          <a:r>
            <a:rPr kumimoji="1" lang="en-US" altLang="ja-JP" sz="2000" dirty="0">
              <a:latin typeface="MS Gothic" panose="020B0609070205080204" pitchFamily="49" charset="-128"/>
              <a:ea typeface="MS Gothic" panose="020B0609070205080204" pitchFamily="49" charset="-128"/>
            </a:rPr>
            <a:t>1.</a:t>
          </a:r>
          <a:r>
            <a:rPr kumimoji="1" lang="en-US" altLang="ja-JP" sz="2000" dirty="0">
              <a:latin typeface="Segoe UI Emoji" panose="020B0502040204020203" pitchFamily="34" charset="0"/>
              <a:ea typeface="Segoe UI Emoji" panose="020B0502040204020203" pitchFamily="34" charset="0"/>
            </a:rPr>
            <a:t>cubing</a:t>
          </a:r>
          <a:r>
            <a:rPr kumimoji="1" lang="ja-JP" altLang="en-US" sz="2000">
              <a:latin typeface="MS Gothic" panose="020B0609070205080204" pitchFamily="49" charset="-128"/>
              <a:ea typeface="MS Gothic" panose="020B0609070205080204" pitchFamily="49" charset="-128"/>
            </a:rPr>
            <a:t>暗号</a:t>
          </a:r>
          <a:endParaRPr kumimoji="1" lang="en-US" altLang="ja-JP" sz="2000" dirty="0">
            <a:latin typeface="MS Gothic" panose="020B0609070205080204" pitchFamily="49" charset="-128"/>
            <a:ea typeface="MS Gothic" panose="020B0609070205080204" pitchFamily="49" charset="-128"/>
          </a:endParaRPr>
        </a:p>
        <a:p>
          <a:pPr algn="ctr">
            <a:lnSpc>
              <a:spcPts val="2200"/>
            </a:lnSpc>
            <a:spcAft>
              <a:spcPts val="0"/>
            </a:spcAft>
          </a:pPr>
          <a:r>
            <a:rPr kumimoji="1" lang="ja-JP" altLang="en-US" sz="2000">
              <a:latin typeface="MS Gothic" panose="020B0609070205080204" pitchFamily="49" charset="-128"/>
              <a:ea typeface="MS Gothic" panose="020B0609070205080204" pitchFamily="49" charset="-128"/>
            </a:rPr>
            <a:t>の提案</a:t>
          </a:r>
        </a:p>
      </dgm:t>
    </dgm:pt>
    <dgm:pt modelId="{11303131-8691-4949-B4E8-40221110ECB9}" type="parTrans" cxnId="{C2E87010-4288-444B-860D-D0C99E750463}">
      <dgm:prSet/>
      <dgm:spPr/>
      <dgm:t>
        <a:bodyPr/>
        <a:lstStyle/>
        <a:p>
          <a:endParaRPr kumimoji="1" lang="ja-JP" altLang="en-US"/>
        </a:p>
      </dgm:t>
    </dgm:pt>
    <dgm:pt modelId="{8DA167A1-4CFB-F445-A885-7AFD74520BBC}" type="sibTrans" cxnId="{C2E87010-4288-444B-860D-D0C99E750463}">
      <dgm:prSet/>
      <dgm:spPr/>
      <dgm:t>
        <a:bodyPr/>
        <a:lstStyle/>
        <a:p>
          <a:endParaRPr kumimoji="1" lang="ja-JP" altLang="en-US"/>
        </a:p>
      </dgm:t>
    </dgm:pt>
    <dgm:pt modelId="{8FF6BEBE-3A2C-4847-89ED-1CD47A4CEA5C}">
      <dgm:prSet phldrT="[テキスト]" custT="1"/>
      <dgm:spPr/>
      <dgm:t>
        <a:bodyPr/>
        <a:lstStyle/>
        <a:p>
          <a:pPr>
            <a:lnSpc>
              <a:spcPts val="2200"/>
            </a:lnSpc>
            <a:spcAft>
              <a:spcPts val="0"/>
            </a:spcAft>
          </a:pPr>
          <a:r>
            <a:rPr kumimoji="1" lang="en-US" altLang="ja-JP" sz="1800" dirty="0">
              <a:latin typeface="Meiryo" panose="020B0604030504040204" pitchFamily="34" charset="-128"/>
              <a:ea typeface="Meiryo" panose="020B0604030504040204" pitchFamily="34" charset="-128"/>
            </a:rPr>
            <a:t>cubing</a:t>
          </a:r>
          <a:r>
            <a:rPr kumimoji="1" lang="ja-JP" altLang="en-US" sz="1800">
              <a:latin typeface="Meiryo" panose="020B0604030504040204" pitchFamily="34" charset="-128"/>
              <a:ea typeface="Meiryo" panose="020B0604030504040204" pitchFamily="34" charset="-128"/>
            </a:rPr>
            <a:t>暗号の</a:t>
          </a:r>
          <a:endParaRPr kumimoji="1" lang="en-US" altLang="ja-JP" sz="1800" dirty="0">
            <a:latin typeface="Meiryo" panose="020B0604030504040204" pitchFamily="34" charset="-128"/>
            <a:ea typeface="Meiryo" panose="020B0604030504040204" pitchFamily="34" charset="-128"/>
          </a:endParaRPr>
        </a:p>
        <a:p>
          <a:pPr>
            <a:lnSpc>
              <a:spcPts val="2200"/>
            </a:lnSpc>
            <a:spcAft>
              <a:spcPts val="0"/>
            </a:spcAft>
          </a:pPr>
          <a:r>
            <a:rPr kumimoji="1" lang="ja-JP" altLang="en-US" sz="1800">
              <a:latin typeface="Meiryo" panose="020B0604030504040204" pitchFamily="34" charset="-128"/>
              <a:ea typeface="Meiryo" panose="020B0604030504040204" pitchFamily="34" charset="-128"/>
            </a:rPr>
            <a:t>暗号化手順</a:t>
          </a:r>
        </a:p>
      </dgm:t>
    </dgm:pt>
    <dgm:pt modelId="{BED5944B-1F6E-2846-B709-4C7BDDD29036}" type="parTrans" cxnId="{843B900F-8798-804D-818D-D984F28FF713}">
      <dgm:prSet/>
      <dgm:spPr/>
      <dgm:t>
        <a:bodyPr/>
        <a:lstStyle/>
        <a:p>
          <a:endParaRPr kumimoji="1" lang="ja-JP" altLang="en-US"/>
        </a:p>
      </dgm:t>
    </dgm:pt>
    <dgm:pt modelId="{04DAA7BD-2417-FC4E-AABF-03F20931D970}" type="sibTrans" cxnId="{843B900F-8798-804D-818D-D984F28FF713}">
      <dgm:prSet/>
      <dgm:spPr/>
      <dgm:t>
        <a:bodyPr/>
        <a:lstStyle/>
        <a:p>
          <a:endParaRPr kumimoji="1" lang="ja-JP" altLang="en-US"/>
        </a:p>
      </dgm:t>
    </dgm:pt>
    <dgm:pt modelId="{CD0CE642-6DCB-9340-8B12-DB5922A903C8}">
      <dgm:prSet phldrT="[テキスト]" custT="1"/>
      <dgm:spPr/>
      <dgm:t>
        <a:bodyPr/>
        <a:lstStyle/>
        <a:p>
          <a:pPr>
            <a:lnSpc>
              <a:spcPts val="2200"/>
            </a:lnSpc>
            <a:spcAft>
              <a:spcPts val="0"/>
            </a:spcAft>
          </a:pPr>
          <a:r>
            <a:rPr kumimoji="1" lang="en-US" altLang="ja-JP" sz="1800" dirty="0">
              <a:latin typeface="Meiryo" panose="020B0604030504040204" pitchFamily="34" charset="-128"/>
              <a:ea typeface="Meiryo" panose="020B0604030504040204" pitchFamily="34" charset="-128"/>
            </a:rPr>
            <a:t>cubing</a:t>
          </a:r>
          <a:r>
            <a:rPr kumimoji="1" lang="ja-JP" altLang="en-US" sz="1800">
              <a:latin typeface="Meiryo" panose="020B0604030504040204" pitchFamily="34" charset="-128"/>
              <a:ea typeface="Meiryo" panose="020B0604030504040204" pitchFamily="34" charset="-128"/>
            </a:rPr>
            <a:t>暗号の利用メリット</a:t>
          </a:r>
        </a:p>
      </dgm:t>
    </dgm:pt>
    <dgm:pt modelId="{6FA238E7-1741-0540-A0C6-FC667464F59F}" type="parTrans" cxnId="{79D9EED5-1289-9048-AA44-083FEBA7A913}">
      <dgm:prSet/>
      <dgm:spPr/>
      <dgm:t>
        <a:bodyPr/>
        <a:lstStyle/>
        <a:p>
          <a:endParaRPr kumimoji="1" lang="ja-JP" altLang="en-US"/>
        </a:p>
      </dgm:t>
    </dgm:pt>
    <dgm:pt modelId="{A1FEE6A6-5B9C-FF4E-8FE9-3EC35A30BE66}" type="sibTrans" cxnId="{79D9EED5-1289-9048-AA44-083FEBA7A913}">
      <dgm:prSet/>
      <dgm:spPr/>
      <dgm:t>
        <a:bodyPr/>
        <a:lstStyle/>
        <a:p>
          <a:endParaRPr kumimoji="1" lang="ja-JP" altLang="en-US"/>
        </a:p>
      </dgm:t>
    </dgm:pt>
    <dgm:pt modelId="{BBBB2628-BDD5-9A41-BFC0-AE9D48B99EE3}">
      <dgm:prSet custT="1"/>
      <dgm:spPr/>
      <dgm:t>
        <a:bodyPr/>
        <a:lstStyle/>
        <a:p>
          <a:pPr algn="ctr">
            <a:lnSpc>
              <a:spcPts val="2200"/>
            </a:lnSpc>
            <a:spcAft>
              <a:spcPts val="0"/>
            </a:spcAft>
          </a:pPr>
          <a:r>
            <a:rPr kumimoji="1" lang="en-US" altLang="ja-JP" sz="2000" dirty="0">
              <a:latin typeface="MS Gothic" panose="020B0609070205080204" pitchFamily="49" charset="-128"/>
              <a:ea typeface="MS Gothic" panose="020B0609070205080204" pitchFamily="49" charset="-128"/>
            </a:rPr>
            <a:t>2.</a:t>
          </a:r>
          <a:r>
            <a:rPr kumimoji="1" lang="en-US" altLang="ja-JP" sz="2000" dirty="0">
              <a:latin typeface="Segoe UI Emoji" panose="020B0502040204020203" pitchFamily="34" charset="0"/>
              <a:ea typeface="Segoe UI Emoji" panose="020B0502040204020203" pitchFamily="34" charset="0"/>
            </a:rPr>
            <a:t>cubing</a:t>
          </a:r>
          <a:r>
            <a:rPr kumimoji="1" lang="ja-JP" altLang="en-US" sz="2000">
              <a:latin typeface="MS Gothic" panose="020B0609070205080204" pitchFamily="49" charset="-128"/>
              <a:ea typeface="MS Gothic" panose="020B0609070205080204" pitchFamily="49" charset="-128"/>
            </a:rPr>
            <a:t>モードの提案</a:t>
          </a:r>
        </a:p>
      </dgm:t>
    </dgm:pt>
    <dgm:pt modelId="{7972BC42-5B00-6E49-812F-F9DF26392CAD}" type="parTrans" cxnId="{26467216-5C0C-084D-A392-681616EE2CFF}">
      <dgm:prSet/>
      <dgm:spPr/>
      <dgm:t>
        <a:bodyPr/>
        <a:lstStyle/>
        <a:p>
          <a:endParaRPr kumimoji="1" lang="ja-JP" altLang="en-US"/>
        </a:p>
      </dgm:t>
    </dgm:pt>
    <dgm:pt modelId="{278561AE-D618-894A-8781-4FE4C0DF9602}" type="sibTrans" cxnId="{26467216-5C0C-084D-A392-681616EE2CFF}">
      <dgm:prSet/>
      <dgm:spPr/>
      <dgm:t>
        <a:bodyPr/>
        <a:lstStyle/>
        <a:p>
          <a:endParaRPr kumimoji="1" lang="ja-JP" altLang="en-US"/>
        </a:p>
      </dgm:t>
    </dgm:pt>
    <dgm:pt modelId="{F20671A8-55ED-6E4B-BF82-D9B00666E471}">
      <dgm:prSet custT="1"/>
      <dgm:spPr/>
      <dgm:t>
        <a:bodyPr/>
        <a:lstStyle/>
        <a:p>
          <a:pPr>
            <a:lnSpc>
              <a:spcPts val="2200"/>
            </a:lnSpc>
            <a:spcAft>
              <a:spcPts val="0"/>
            </a:spcAft>
          </a:pPr>
          <a:r>
            <a:rPr kumimoji="1" lang="ja-JP" altLang="en-US" sz="1800">
              <a:latin typeface="Meiryo" panose="020B0604030504040204" pitchFamily="34" charset="-128"/>
              <a:ea typeface="Meiryo" panose="020B0604030504040204" pitchFamily="34" charset="-128"/>
            </a:rPr>
            <a:t>暗号利用</a:t>
          </a:r>
          <a:endParaRPr kumimoji="1" lang="en-US" altLang="ja-JP" sz="1800" dirty="0">
            <a:latin typeface="Meiryo" panose="020B0604030504040204" pitchFamily="34" charset="-128"/>
            <a:ea typeface="Meiryo" panose="020B0604030504040204" pitchFamily="34" charset="-128"/>
          </a:endParaRPr>
        </a:p>
        <a:p>
          <a:pPr>
            <a:lnSpc>
              <a:spcPts val="2200"/>
            </a:lnSpc>
            <a:spcAft>
              <a:spcPts val="0"/>
            </a:spcAft>
          </a:pPr>
          <a:r>
            <a:rPr kumimoji="1" lang="ja-JP" altLang="en-US" sz="1800">
              <a:latin typeface="Meiryo" panose="020B0604030504040204" pitchFamily="34" charset="-128"/>
              <a:ea typeface="Meiryo" panose="020B0604030504040204" pitchFamily="34" charset="-128"/>
            </a:rPr>
            <a:t>モードとは</a:t>
          </a:r>
        </a:p>
      </dgm:t>
    </dgm:pt>
    <dgm:pt modelId="{6A348366-DEB4-C34D-9A6F-471D3C1C3158}" type="parTrans" cxnId="{11966D6B-FBB7-FA4C-BDFD-4FCFD5F97317}">
      <dgm:prSet/>
      <dgm:spPr/>
      <dgm:t>
        <a:bodyPr/>
        <a:lstStyle/>
        <a:p>
          <a:endParaRPr kumimoji="1" lang="ja-JP" altLang="en-US"/>
        </a:p>
      </dgm:t>
    </dgm:pt>
    <dgm:pt modelId="{80549F42-9390-F94F-A8AB-D5CD2CEC7559}" type="sibTrans" cxnId="{11966D6B-FBB7-FA4C-BDFD-4FCFD5F97317}">
      <dgm:prSet/>
      <dgm:spPr/>
      <dgm:t>
        <a:bodyPr/>
        <a:lstStyle/>
        <a:p>
          <a:endParaRPr kumimoji="1" lang="ja-JP" altLang="en-US"/>
        </a:p>
      </dgm:t>
    </dgm:pt>
    <dgm:pt modelId="{A0C87B51-6D91-7A45-B20B-7BB4E6E4495D}">
      <dgm:prSet custT="1"/>
      <dgm:spPr/>
      <dgm:t>
        <a:bodyPr/>
        <a:lstStyle/>
        <a:p>
          <a:pPr>
            <a:lnSpc>
              <a:spcPts val="2200"/>
            </a:lnSpc>
            <a:spcAft>
              <a:spcPts val="0"/>
            </a:spcAft>
          </a:pPr>
          <a:r>
            <a:rPr kumimoji="1" lang="en-US" altLang="ja-JP" sz="1800" dirty="0">
              <a:latin typeface="Meiryo" panose="020B0604030504040204" pitchFamily="34" charset="-128"/>
              <a:ea typeface="Meiryo" panose="020B0604030504040204" pitchFamily="34" charset="-128"/>
            </a:rPr>
            <a:t>cubing</a:t>
          </a:r>
          <a:r>
            <a:rPr kumimoji="1" lang="ja-JP" altLang="en-US" sz="1800">
              <a:latin typeface="Meiryo" panose="020B0604030504040204" pitchFamily="34" charset="-128"/>
              <a:ea typeface="Meiryo" panose="020B0604030504040204" pitchFamily="34" charset="-128"/>
            </a:rPr>
            <a:t>モードの利用手順</a:t>
          </a:r>
        </a:p>
      </dgm:t>
    </dgm:pt>
    <dgm:pt modelId="{842F3C33-ACBC-124D-BA52-FF40F84EB2A7}" type="parTrans" cxnId="{1D24D304-A2ED-6442-B375-46CD70E9F639}">
      <dgm:prSet/>
      <dgm:spPr/>
      <dgm:t>
        <a:bodyPr/>
        <a:lstStyle/>
        <a:p>
          <a:endParaRPr kumimoji="1" lang="ja-JP" altLang="en-US"/>
        </a:p>
      </dgm:t>
    </dgm:pt>
    <dgm:pt modelId="{2FADEBBC-615E-654E-BC74-B7FB967419C7}" type="sibTrans" cxnId="{1D24D304-A2ED-6442-B375-46CD70E9F639}">
      <dgm:prSet/>
      <dgm:spPr/>
      <dgm:t>
        <a:bodyPr/>
        <a:lstStyle/>
        <a:p>
          <a:endParaRPr kumimoji="1" lang="ja-JP" altLang="en-US"/>
        </a:p>
      </dgm:t>
    </dgm:pt>
    <dgm:pt modelId="{2280A579-9111-D84B-8317-32D8BC9BAD72}">
      <dgm:prSet custT="1"/>
      <dgm:spPr/>
      <dgm:t>
        <a:bodyPr/>
        <a:lstStyle/>
        <a:p>
          <a:pPr algn="ctr">
            <a:lnSpc>
              <a:spcPts val="2200"/>
            </a:lnSpc>
            <a:spcAft>
              <a:spcPts val="0"/>
            </a:spcAft>
          </a:pPr>
          <a:r>
            <a:rPr kumimoji="1" lang="en-US" altLang="ja-JP" sz="2000" dirty="0">
              <a:latin typeface="MS Gothic" panose="020B0609070205080204" pitchFamily="49" charset="-128"/>
              <a:ea typeface="MS Gothic" panose="020B0609070205080204" pitchFamily="49" charset="-128"/>
            </a:rPr>
            <a:t>3.</a:t>
          </a:r>
          <a:r>
            <a:rPr kumimoji="1" lang="ja-JP" altLang="en-US" sz="2000">
              <a:latin typeface="MS Gothic" panose="020B0609070205080204" pitchFamily="49" charset="-128"/>
              <a:ea typeface="MS Gothic" panose="020B0609070205080204" pitchFamily="49" charset="-128"/>
            </a:rPr>
            <a:t>暗号化デモ</a:t>
          </a:r>
          <a:endParaRPr kumimoji="1" lang="ja-JP" altLang="en-US" sz="1450">
            <a:latin typeface="MS Gothic" panose="020B0609070205080204" pitchFamily="49" charset="-128"/>
            <a:ea typeface="MS Gothic" panose="020B0609070205080204" pitchFamily="49" charset="-128"/>
          </a:endParaRPr>
        </a:p>
      </dgm:t>
    </dgm:pt>
    <dgm:pt modelId="{13271DCD-8D3B-294C-868A-6F4FFD477C38}" type="parTrans" cxnId="{400A40A3-97BF-8640-A739-EE26A10B7749}">
      <dgm:prSet/>
      <dgm:spPr/>
      <dgm:t>
        <a:bodyPr/>
        <a:lstStyle/>
        <a:p>
          <a:endParaRPr kumimoji="1" lang="ja-JP" altLang="en-US"/>
        </a:p>
      </dgm:t>
    </dgm:pt>
    <dgm:pt modelId="{93DD72C0-877D-F449-ADEF-D89C8DE5A38B}" type="sibTrans" cxnId="{400A40A3-97BF-8640-A739-EE26A10B7749}">
      <dgm:prSet/>
      <dgm:spPr/>
      <dgm:t>
        <a:bodyPr/>
        <a:lstStyle/>
        <a:p>
          <a:endParaRPr kumimoji="1" lang="ja-JP" altLang="en-US"/>
        </a:p>
      </dgm:t>
    </dgm:pt>
    <dgm:pt modelId="{1B8CEA1E-C957-5C4D-9E23-4C12337E2562}">
      <dgm:prSet custT="1"/>
      <dgm:spPr/>
      <dgm:t>
        <a:bodyPr/>
        <a:lstStyle/>
        <a:p>
          <a:pPr>
            <a:lnSpc>
              <a:spcPts val="2200"/>
            </a:lnSpc>
            <a:spcAft>
              <a:spcPts val="0"/>
            </a:spcAft>
          </a:pPr>
          <a:r>
            <a:rPr kumimoji="1" lang="ja-JP" altLang="en-US" sz="1800">
              <a:latin typeface="Meiryo" panose="020B0604030504040204" pitchFamily="34" charset="-128"/>
              <a:ea typeface="Meiryo" panose="020B0604030504040204" pitchFamily="34" charset="-128"/>
            </a:rPr>
            <a:t>暗号化デモ</a:t>
          </a:r>
          <a:endParaRPr kumimoji="1" lang="ja-JP" altLang="en-US" sz="1450">
            <a:latin typeface="Meiryo" panose="020B0604030504040204" pitchFamily="34" charset="-128"/>
            <a:ea typeface="Meiryo" panose="020B0604030504040204" pitchFamily="34" charset="-128"/>
          </a:endParaRPr>
        </a:p>
      </dgm:t>
    </dgm:pt>
    <dgm:pt modelId="{DBB50EDC-5A84-6B4A-AA74-0911DEC3FCA2}" type="parTrans" cxnId="{1BCBFA06-18F5-1641-A784-DD3C90818194}">
      <dgm:prSet/>
      <dgm:spPr/>
      <dgm:t>
        <a:bodyPr/>
        <a:lstStyle/>
        <a:p>
          <a:endParaRPr kumimoji="1" lang="ja-JP" altLang="en-US"/>
        </a:p>
      </dgm:t>
    </dgm:pt>
    <dgm:pt modelId="{8310703D-2781-5940-B7A6-83CCFBC5C5C2}" type="sibTrans" cxnId="{1BCBFA06-18F5-1641-A784-DD3C90818194}">
      <dgm:prSet/>
      <dgm:spPr/>
      <dgm:t>
        <a:bodyPr/>
        <a:lstStyle/>
        <a:p>
          <a:endParaRPr kumimoji="1" lang="ja-JP" altLang="en-US"/>
        </a:p>
      </dgm:t>
    </dgm:pt>
    <dgm:pt modelId="{71B5EFB2-30DC-DD43-B4B2-6C36CEE7B7F0}">
      <dgm:prSet custT="1"/>
      <dgm:spPr/>
      <dgm:t>
        <a:bodyPr/>
        <a:lstStyle/>
        <a:p>
          <a:pPr>
            <a:lnSpc>
              <a:spcPts val="2200"/>
            </a:lnSpc>
            <a:spcAft>
              <a:spcPts val="0"/>
            </a:spcAft>
          </a:pPr>
          <a:r>
            <a:rPr kumimoji="1" lang="en-US" altLang="ja-JP" sz="1800" dirty="0">
              <a:latin typeface="Meiryo" panose="020B0604030504040204" pitchFamily="34" charset="-128"/>
              <a:ea typeface="Meiryo" panose="020B0604030504040204" pitchFamily="34" charset="-128"/>
            </a:rPr>
            <a:t>cubing</a:t>
          </a:r>
          <a:r>
            <a:rPr kumimoji="1" lang="ja-JP" altLang="en-US" sz="1800">
              <a:latin typeface="Meiryo" panose="020B0604030504040204" pitchFamily="34" charset="-128"/>
              <a:ea typeface="Meiryo" panose="020B0604030504040204" pitchFamily="34" charset="-128"/>
            </a:rPr>
            <a:t>モードの解読</a:t>
          </a:r>
        </a:p>
      </dgm:t>
    </dgm:pt>
    <dgm:pt modelId="{9156D7B8-575A-4F41-9755-C16B8ACAE8BE}" type="parTrans" cxnId="{3EF5E620-7B93-6248-924C-DC582490DF10}">
      <dgm:prSet/>
      <dgm:spPr/>
      <dgm:t>
        <a:bodyPr/>
        <a:lstStyle/>
        <a:p>
          <a:endParaRPr kumimoji="1" lang="ja-JP" altLang="en-US"/>
        </a:p>
      </dgm:t>
    </dgm:pt>
    <dgm:pt modelId="{1965FBAF-0592-F34E-B082-F5625682DC91}" type="sibTrans" cxnId="{3EF5E620-7B93-6248-924C-DC582490DF10}">
      <dgm:prSet/>
      <dgm:spPr/>
      <dgm:t>
        <a:bodyPr/>
        <a:lstStyle/>
        <a:p>
          <a:endParaRPr kumimoji="1" lang="ja-JP" altLang="en-US"/>
        </a:p>
      </dgm:t>
    </dgm:pt>
    <dgm:pt modelId="{71771D4E-3B46-4A40-A498-350855D2FAE1}" type="pres">
      <dgm:prSet presAssocID="{ADD76580-C716-3749-A1AA-DCBA4EE10078}" presName="diagram" presStyleCnt="0">
        <dgm:presLayoutVars>
          <dgm:chPref val="1"/>
          <dgm:dir/>
          <dgm:animOne val="branch"/>
          <dgm:animLvl val="lvl"/>
          <dgm:resizeHandles/>
        </dgm:presLayoutVars>
      </dgm:prSet>
      <dgm:spPr/>
    </dgm:pt>
    <dgm:pt modelId="{4935DBC7-3446-C746-B539-B1EDB76D90D0}" type="pres">
      <dgm:prSet presAssocID="{F861645D-B5E7-9F46-A340-11295FA02045}" presName="root" presStyleCnt="0"/>
      <dgm:spPr/>
    </dgm:pt>
    <dgm:pt modelId="{2FEF34F2-DEEC-A44E-8780-93FFA9C72E13}" type="pres">
      <dgm:prSet presAssocID="{F861645D-B5E7-9F46-A340-11295FA02045}" presName="rootComposite" presStyleCnt="0"/>
      <dgm:spPr/>
    </dgm:pt>
    <dgm:pt modelId="{9EDE329B-161D-D94B-862D-5C4F946A71C9}" type="pres">
      <dgm:prSet presAssocID="{F861645D-B5E7-9F46-A340-11295FA02045}" presName="rootText" presStyleLbl="node1" presStyleIdx="0" presStyleCnt="3" custScaleX="186073" custScaleY="151631"/>
      <dgm:spPr/>
    </dgm:pt>
    <dgm:pt modelId="{60F2F275-B567-514E-A352-FD2FFB3DB3B1}" type="pres">
      <dgm:prSet presAssocID="{F861645D-B5E7-9F46-A340-11295FA02045}" presName="rootConnector" presStyleLbl="node1" presStyleIdx="0" presStyleCnt="3"/>
      <dgm:spPr/>
    </dgm:pt>
    <dgm:pt modelId="{824867D9-87A5-8A40-B25A-DD895D2D0465}" type="pres">
      <dgm:prSet presAssocID="{F861645D-B5E7-9F46-A340-11295FA02045}" presName="childShape" presStyleCnt="0"/>
      <dgm:spPr/>
    </dgm:pt>
    <dgm:pt modelId="{7B9A987E-72EF-454B-BFE0-EB27730D6DE9}" type="pres">
      <dgm:prSet presAssocID="{BED5944B-1F6E-2846-B709-4C7BDDD29036}" presName="Name13" presStyleLbl="parChTrans1D2" presStyleIdx="0" presStyleCnt="6"/>
      <dgm:spPr/>
    </dgm:pt>
    <dgm:pt modelId="{628F8C28-5A72-1941-8287-511A2C704B46}" type="pres">
      <dgm:prSet presAssocID="{8FF6BEBE-3A2C-4847-89ED-1CD47A4CEA5C}" presName="childText" presStyleLbl="bgAcc1" presStyleIdx="0" presStyleCnt="6" custScaleX="205023" custScaleY="140458">
        <dgm:presLayoutVars>
          <dgm:bulletEnabled val="1"/>
        </dgm:presLayoutVars>
      </dgm:prSet>
      <dgm:spPr/>
    </dgm:pt>
    <dgm:pt modelId="{BF7768AB-6ED9-FC4C-A924-59D8D14003AB}" type="pres">
      <dgm:prSet presAssocID="{6FA238E7-1741-0540-A0C6-FC667464F59F}" presName="Name13" presStyleLbl="parChTrans1D2" presStyleIdx="1" presStyleCnt="6"/>
      <dgm:spPr/>
    </dgm:pt>
    <dgm:pt modelId="{64A700D4-5BDE-234E-8236-B854B46EFB0E}" type="pres">
      <dgm:prSet presAssocID="{CD0CE642-6DCB-9340-8B12-DB5922A903C8}" presName="childText" presStyleLbl="bgAcc1" presStyleIdx="1" presStyleCnt="6" custScaleX="205023" custScaleY="140458">
        <dgm:presLayoutVars>
          <dgm:bulletEnabled val="1"/>
        </dgm:presLayoutVars>
      </dgm:prSet>
      <dgm:spPr/>
    </dgm:pt>
    <dgm:pt modelId="{3F46456B-6700-4644-B01A-1DF8991F7225}" type="pres">
      <dgm:prSet presAssocID="{BBBB2628-BDD5-9A41-BFC0-AE9D48B99EE3}" presName="root" presStyleCnt="0"/>
      <dgm:spPr/>
    </dgm:pt>
    <dgm:pt modelId="{F990C5B2-737E-214E-AB9C-41E0129734A6}" type="pres">
      <dgm:prSet presAssocID="{BBBB2628-BDD5-9A41-BFC0-AE9D48B99EE3}" presName="rootComposite" presStyleCnt="0"/>
      <dgm:spPr/>
    </dgm:pt>
    <dgm:pt modelId="{629B9D7C-8F1B-8047-A68C-FFC979FAAEF5}" type="pres">
      <dgm:prSet presAssocID="{BBBB2628-BDD5-9A41-BFC0-AE9D48B99EE3}" presName="rootText" presStyleLbl="node1" presStyleIdx="1" presStyleCnt="3" custScaleX="186073" custScaleY="151631"/>
      <dgm:spPr/>
    </dgm:pt>
    <dgm:pt modelId="{E03D96A4-F73C-C745-A1F3-71C6C635644F}" type="pres">
      <dgm:prSet presAssocID="{BBBB2628-BDD5-9A41-BFC0-AE9D48B99EE3}" presName="rootConnector" presStyleLbl="node1" presStyleIdx="1" presStyleCnt="3"/>
      <dgm:spPr/>
    </dgm:pt>
    <dgm:pt modelId="{A95B36C0-B23E-AE45-93E7-6070FDD829D0}" type="pres">
      <dgm:prSet presAssocID="{BBBB2628-BDD5-9A41-BFC0-AE9D48B99EE3}" presName="childShape" presStyleCnt="0"/>
      <dgm:spPr/>
    </dgm:pt>
    <dgm:pt modelId="{04232DC8-C77D-6041-AEEE-878AA2A280DA}" type="pres">
      <dgm:prSet presAssocID="{6A348366-DEB4-C34D-9A6F-471D3C1C3158}" presName="Name13" presStyleLbl="parChTrans1D2" presStyleIdx="2" presStyleCnt="6"/>
      <dgm:spPr/>
    </dgm:pt>
    <dgm:pt modelId="{935FB70F-6054-A049-9508-B3565B1AD078}" type="pres">
      <dgm:prSet presAssocID="{F20671A8-55ED-6E4B-BF82-D9B00666E471}" presName="childText" presStyleLbl="bgAcc1" presStyleIdx="2" presStyleCnt="6" custScaleX="205023" custScaleY="140458">
        <dgm:presLayoutVars>
          <dgm:bulletEnabled val="1"/>
        </dgm:presLayoutVars>
      </dgm:prSet>
      <dgm:spPr/>
    </dgm:pt>
    <dgm:pt modelId="{423EBB74-5939-1E46-B93E-DDD09BB7CC4B}" type="pres">
      <dgm:prSet presAssocID="{842F3C33-ACBC-124D-BA52-FF40F84EB2A7}" presName="Name13" presStyleLbl="parChTrans1D2" presStyleIdx="3" presStyleCnt="6"/>
      <dgm:spPr/>
    </dgm:pt>
    <dgm:pt modelId="{448E4D4C-E3C2-A54A-99A8-9D35255662EE}" type="pres">
      <dgm:prSet presAssocID="{A0C87B51-6D91-7A45-B20B-7BB4E6E4495D}" presName="childText" presStyleLbl="bgAcc1" presStyleIdx="3" presStyleCnt="6" custScaleX="205023" custScaleY="140458">
        <dgm:presLayoutVars>
          <dgm:bulletEnabled val="1"/>
        </dgm:presLayoutVars>
      </dgm:prSet>
      <dgm:spPr/>
    </dgm:pt>
    <dgm:pt modelId="{E64C27C3-FA23-4141-9C17-4468F640F720}" type="pres">
      <dgm:prSet presAssocID="{9156D7B8-575A-4F41-9755-C16B8ACAE8BE}" presName="Name13" presStyleLbl="parChTrans1D2" presStyleIdx="4" presStyleCnt="6"/>
      <dgm:spPr/>
    </dgm:pt>
    <dgm:pt modelId="{00F83B91-98D6-1043-909D-7C60DA90B26B}" type="pres">
      <dgm:prSet presAssocID="{71B5EFB2-30DC-DD43-B4B2-6C36CEE7B7F0}" presName="childText" presStyleLbl="bgAcc1" presStyleIdx="4" presStyleCnt="6" custScaleX="205023" custScaleY="140458">
        <dgm:presLayoutVars>
          <dgm:bulletEnabled val="1"/>
        </dgm:presLayoutVars>
      </dgm:prSet>
      <dgm:spPr/>
    </dgm:pt>
    <dgm:pt modelId="{6F0BC628-D3DE-E743-9A75-46D5BB8C74A4}" type="pres">
      <dgm:prSet presAssocID="{2280A579-9111-D84B-8317-32D8BC9BAD72}" presName="root" presStyleCnt="0"/>
      <dgm:spPr/>
    </dgm:pt>
    <dgm:pt modelId="{025F831F-4F86-4D40-AE7C-594924BABED2}" type="pres">
      <dgm:prSet presAssocID="{2280A579-9111-D84B-8317-32D8BC9BAD72}" presName="rootComposite" presStyleCnt="0"/>
      <dgm:spPr/>
    </dgm:pt>
    <dgm:pt modelId="{09C9E8D2-C36C-2542-9237-283B8571E799}" type="pres">
      <dgm:prSet presAssocID="{2280A579-9111-D84B-8317-32D8BC9BAD72}" presName="rootText" presStyleLbl="node1" presStyleIdx="2" presStyleCnt="3" custScaleX="186073" custScaleY="151631"/>
      <dgm:spPr/>
    </dgm:pt>
    <dgm:pt modelId="{4F010A68-5963-9846-81CB-79D644D63353}" type="pres">
      <dgm:prSet presAssocID="{2280A579-9111-D84B-8317-32D8BC9BAD72}" presName="rootConnector" presStyleLbl="node1" presStyleIdx="2" presStyleCnt="3"/>
      <dgm:spPr/>
    </dgm:pt>
    <dgm:pt modelId="{A61CAFEB-25AA-5E4E-B29B-AA06395F15AF}" type="pres">
      <dgm:prSet presAssocID="{2280A579-9111-D84B-8317-32D8BC9BAD72}" presName="childShape" presStyleCnt="0"/>
      <dgm:spPr/>
    </dgm:pt>
    <dgm:pt modelId="{3CEC3769-F88C-C945-979D-4339051DE908}" type="pres">
      <dgm:prSet presAssocID="{DBB50EDC-5A84-6B4A-AA74-0911DEC3FCA2}" presName="Name13" presStyleLbl="parChTrans1D2" presStyleIdx="5" presStyleCnt="6"/>
      <dgm:spPr/>
    </dgm:pt>
    <dgm:pt modelId="{A18F2182-8ADC-B747-9B35-BDBC4AFE1C92}" type="pres">
      <dgm:prSet presAssocID="{1B8CEA1E-C957-5C4D-9E23-4C12337E2562}" presName="childText" presStyleLbl="bgAcc1" presStyleIdx="5" presStyleCnt="6" custScaleX="205023" custScaleY="140458">
        <dgm:presLayoutVars>
          <dgm:bulletEnabled val="1"/>
        </dgm:presLayoutVars>
      </dgm:prSet>
      <dgm:spPr/>
    </dgm:pt>
  </dgm:ptLst>
  <dgm:cxnLst>
    <dgm:cxn modelId="{4C56AA00-506C-0142-9611-C5F57C75B872}" type="presOf" srcId="{6FA238E7-1741-0540-A0C6-FC667464F59F}" destId="{BF7768AB-6ED9-FC4C-A924-59D8D14003AB}" srcOrd="0" destOrd="0" presId="urn:microsoft.com/office/officeart/2005/8/layout/hierarchy3"/>
    <dgm:cxn modelId="{1D24D304-A2ED-6442-B375-46CD70E9F639}" srcId="{BBBB2628-BDD5-9A41-BFC0-AE9D48B99EE3}" destId="{A0C87B51-6D91-7A45-B20B-7BB4E6E4495D}" srcOrd="1" destOrd="0" parTransId="{842F3C33-ACBC-124D-BA52-FF40F84EB2A7}" sibTransId="{2FADEBBC-615E-654E-BC74-B7FB967419C7}"/>
    <dgm:cxn modelId="{1BCBFA06-18F5-1641-A784-DD3C90818194}" srcId="{2280A579-9111-D84B-8317-32D8BC9BAD72}" destId="{1B8CEA1E-C957-5C4D-9E23-4C12337E2562}" srcOrd="0" destOrd="0" parTransId="{DBB50EDC-5A84-6B4A-AA74-0911DEC3FCA2}" sibTransId="{8310703D-2781-5940-B7A6-83CCFBC5C5C2}"/>
    <dgm:cxn modelId="{97EDF10B-09C6-464C-89F2-40E59F77F6B2}" type="presOf" srcId="{9156D7B8-575A-4F41-9755-C16B8ACAE8BE}" destId="{E64C27C3-FA23-4141-9C17-4468F640F720}" srcOrd="0" destOrd="0" presId="urn:microsoft.com/office/officeart/2005/8/layout/hierarchy3"/>
    <dgm:cxn modelId="{843B900F-8798-804D-818D-D984F28FF713}" srcId="{F861645D-B5E7-9F46-A340-11295FA02045}" destId="{8FF6BEBE-3A2C-4847-89ED-1CD47A4CEA5C}" srcOrd="0" destOrd="0" parTransId="{BED5944B-1F6E-2846-B709-4C7BDDD29036}" sibTransId="{04DAA7BD-2417-FC4E-AABF-03F20931D970}"/>
    <dgm:cxn modelId="{C2E87010-4288-444B-860D-D0C99E750463}" srcId="{ADD76580-C716-3749-A1AA-DCBA4EE10078}" destId="{F861645D-B5E7-9F46-A340-11295FA02045}" srcOrd="0" destOrd="0" parTransId="{11303131-8691-4949-B4E8-40221110ECB9}" sibTransId="{8DA167A1-4CFB-F445-A885-7AFD74520BBC}"/>
    <dgm:cxn modelId="{26467216-5C0C-084D-A392-681616EE2CFF}" srcId="{ADD76580-C716-3749-A1AA-DCBA4EE10078}" destId="{BBBB2628-BDD5-9A41-BFC0-AE9D48B99EE3}" srcOrd="1" destOrd="0" parTransId="{7972BC42-5B00-6E49-812F-F9DF26392CAD}" sibTransId="{278561AE-D618-894A-8781-4FE4C0DF9602}"/>
    <dgm:cxn modelId="{3EF5E620-7B93-6248-924C-DC582490DF10}" srcId="{BBBB2628-BDD5-9A41-BFC0-AE9D48B99EE3}" destId="{71B5EFB2-30DC-DD43-B4B2-6C36CEE7B7F0}" srcOrd="2" destOrd="0" parTransId="{9156D7B8-575A-4F41-9755-C16B8ACAE8BE}" sibTransId="{1965FBAF-0592-F34E-B082-F5625682DC91}"/>
    <dgm:cxn modelId="{C1110126-9C05-EA48-9C89-79CFCDB4159E}" type="presOf" srcId="{71B5EFB2-30DC-DD43-B4B2-6C36CEE7B7F0}" destId="{00F83B91-98D6-1043-909D-7C60DA90B26B}" srcOrd="0" destOrd="0" presId="urn:microsoft.com/office/officeart/2005/8/layout/hierarchy3"/>
    <dgm:cxn modelId="{FF22D32C-2EB9-7248-BFBF-708DCE1B6309}" type="presOf" srcId="{BBBB2628-BDD5-9A41-BFC0-AE9D48B99EE3}" destId="{E03D96A4-F73C-C745-A1F3-71C6C635644F}" srcOrd="1" destOrd="0" presId="urn:microsoft.com/office/officeart/2005/8/layout/hierarchy3"/>
    <dgm:cxn modelId="{01D3592E-C46B-F448-B2DF-943683C19DAE}" type="presOf" srcId="{BED5944B-1F6E-2846-B709-4C7BDDD29036}" destId="{7B9A987E-72EF-454B-BFE0-EB27730D6DE9}" srcOrd="0" destOrd="0" presId="urn:microsoft.com/office/officeart/2005/8/layout/hierarchy3"/>
    <dgm:cxn modelId="{C06DF93C-7827-8D4B-BF03-1D9F62FFDCE4}" type="presOf" srcId="{BBBB2628-BDD5-9A41-BFC0-AE9D48B99EE3}" destId="{629B9D7C-8F1B-8047-A68C-FFC979FAAEF5}" srcOrd="0" destOrd="0" presId="urn:microsoft.com/office/officeart/2005/8/layout/hierarchy3"/>
    <dgm:cxn modelId="{E37D233E-C94E-514E-BB9C-DB4986589C7D}" type="presOf" srcId="{2280A579-9111-D84B-8317-32D8BC9BAD72}" destId="{4F010A68-5963-9846-81CB-79D644D63353}" srcOrd="1" destOrd="0" presId="urn:microsoft.com/office/officeart/2005/8/layout/hierarchy3"/>
    <dgm:cxn modelId="{0F26875D-CD80-D64A-B84F-0699EF85BF22}" type="presOf" srcId="{F20671A8-55ED-6E4B-BF82-D9B00666E471}" destId="{935FB70F-6054-A049-9508-B3565B1AD078}" srcOrd="0" destOrd="0" presId="urn:microsoft.com/office/officeart/2005/8/layout/hierarchy3"/>
    <dgm:cxn modelId="{DDEE2968-9933-774E-9875-495EBE87B909}" type="presOf" srcId="{8FF6BEBE-3A2C-4847-89ED-1CD47A4CEA5C}" destId="{628F8C28-5A72-1941-8287-511A2C704B46}" srcOrd="0" destOrd="0" presId="urn:microsoft.com/office/officeart/2005/8/layout/hierarchy3"/>
    <dgm:cxn modelId="{11966D6B-FBB7-FA4C-BDFD-4FCFD5F97317}" srcId="{BBBB2628-BDD5-9A41-BFC0-AE9D48B99EE3}" destId="{F20671A8-55ED-6E4B-BF82-D9B00666E471}" srcOrd="0" destOrd="0" parTransId="{6A348366-DEB4-C34D-9A6F-471D3C1C3158}" sibTransId="{80549F42-9390-F94F-A8AB-D5CD2CEC7559}"/>
    <dgm:cxn modelId="{B9E12489-A615-9B49-9243-689E60F54762}" type="presOf" srcId="{A0C87B51-6D91-7A45-B20B-7BB4E6E4495D}" destId="{448E4D4C-E3C2-A54A-99A8-9D35255662EE}" srcOrd="0" destOrd="0" presId="urn:microsoft.com/office/officeart/2005/8/layout/hierarchy3"/>
    <dgm:cxn modelId="{D03D3F92-76D2-704A-9C08-2484E52490F3}" type="presOf" srcId="{CD0CE642-6DCB-9340-8B12-DB5922A903C8}" destId="{64A700D4-5BDE-234E-8236-B854B46EFB0E}" srcOrd="0" destOrd="0" presId="urn:microsoft.com/office/officeart/2005/8/layout/hierarchy3"/>
    <dgm:cxn modelId="{F469939B-ED20-EA42-B5F6-5967DC2F01F8}" type="presOf" srcId="{2280A579-9111-D84B-8317-32D8BC9BAD72}" destId="{09C9E8D2-C36C-2542-9237-283B8571E799}" srcOrd="0" destOrd="0" presId="urn:microsoft.com/office/officeart/2005/8/layout/hierarchy3"/>
    <dgm:cxn modelId="{4B5B139E-407F-7141-8C4C-1D54E7527B2C}" type="presOf" srcId="{F861645D-B5E7-9F46-A340-11295FA02045}" destId="{60F2F275-B567-514E-A352-FD2FFB3DB3B1}" srcOrd="1" destOrd="0" presId="urn:microsoft.com/office/officeart/2005/8/layout/hierarchy3"/>
    <dgm:cxn modelId="{400A40A3-97BF-8640-A739-EE26A10B7749}" srcId="{ADD76580-C716-3749-A1AA-DCBA4EE10078}" destId="{2280A579-9111-D84B-8317-32D8BC9BAD72}" srcOrd="2" destOrd="0" parTransId="{13271DCD-8D3B-294C-868A-6F4FFD477C38}" sibTransId="{93DD72C0-877D-F449-ADEF-D89C8DE5A38B}"/>
    <dgm:cxn modelId="{0D94F3B2-D64D-FB4B-89BC-EBF81D71B735}" type="presOf" srcId="{DBB50EDC-5A84-6B4A-AA74-0911DEC3FCA2}" destId="{3CEC3769-F88C-C945-979D-4339051DE908}" srcOrd="0" destOrd="0" presId="urn:microsoft.com/office/officeart/2005/8/layout/hierarchy3"/>
    <dgm:cxn modelId="{6CAC96D3-6AF7-814F-9401-8D01F94D6E8C}" type="presOf" srcId="{6A348366-DEB4-C34D-9A6F-471D3C1C3158}" destId="{04232DC8-C77D-6041-AEEE-878AA2A280DA}" srcOrd="0" destOrd="0" presId="urn:microsoft.com/office/officeart/2005/8/layout/hierarchy3"/>
    <dgm:cxn modelId="{79D9EED5-1289-9048-AA44-083FEBA7A913}" srcId="{F861645D-B5E7-9F46-A340-11295FA02045}" destId="{CD0CE642-6DCB-9340-8B12-DB5922A903C8}" srcOrd="1" destOrd="0" parTransId="{6FA238E7-1741-0540-A0C6-FC667464F59F}" sibTransId="{A1FEE6A6-5B9C-FF4E-8FE9-3EC35A30BE66}"/>
    <dgm:cxn modelId="{35E369D7-6E17-C642-A131-E880DAB8781D}" type="presOf" srcId="{1B8CEA1E-C957-5C4D-9E23-4C12337E2562}" destId="{A18F2182-8ADC-B747-9B35-BDBC4AFE1C92}" srcOrd="0" destOrd="0" presId="urn:microsoft.com/office/officeart/2005/8/layout/hierarchy3"/>
    <dgm:cxn modelId="{9C400BEA-779A-B045-8B91-49E5C2020C17}" type="presOf" srcId="{842F3C33-ACBC-124D-BA52-FF40F84EB2A7}" destId="{423EBB74-5939-1E46-B93E-DDD09BB7CC4B}" srcOrd="0" destOrd="0" presId="urn:microsoft.com/office/officeart/2005/8/layout/hierarchy3"/>
    <dgm:cxn modelId="{70C295F3-DFA8-374D-9E9E-C5C84029452D}" type="presOf" srcId="{ADD76580-C716-3749-A1AA-DCBA4EE10078}" destId="{71771D4E-3B46-4A40-A498-350855D2FAE1}" srcOrd="0" destOrd="0" presId="urn:microsoft.com/office/officeart/2005/8/layout/hierarchy3"/>
    <dgm:cxn modelId="{89109BF3-6277-684F-9AF0-E532A6B0D71A}" type="presOf" srcId="{F861645D-B5E7-9F46-A340-11295FA02045}" destId="{9EDE329B-161D-D94B-862D-5C4F946A71C9}" srcOrd="0" destOrd="0" presId="urn:microsoft.com/office/officeart/2005/8/layout/hierarchy3"/>
    <dgm:cxn modelId="{E9351E82-7CFB-5847-B123-1462DFC630B2}" type="presParOf" srcId="{71771D4E-3B46-4A40-A498-350855D2FAE1}" destId="{4935DBC7-3446-C746-B539-B1EDB76D90D0}" srcOrd="0" destOrd="0" presId="urn:microsoft.com/office/officeart/2005/8/layout/hierarchy3"/>
    <dgm:cxn modelId="{2CC89B4F-8C37-1B43-A02D-C423EBEC3080}" type="presParOf" srcId="{4935DBC7-3446-C746-B539-B1EDB76D90D0}" destId="{2FEF34F2-DEEC-A44E-8780-93FFA9C72E13}" srcOrd="0" destOrd="0" presId="urn:microsoft.com/office/officeart/2005/8/layout/hierarchy3"/>
    <dgm:cxn modelId="{D8C5618F-76EF-CA42-A0D3-9210F3C87E0D}" type="presParOf" srcId="{2FEF34F2-DEEC-A44E-8780-93FFA9C72E13}" destId="{9EDE329B-161D-D94B-862D-5C4F946A71C9}" srcOrd="0" destOrd="0" presId="urn:microsoft.com/office/officeart/2005/8/layout/hierarchy3"/>
    <dgm:cxn modelId="{B6D1B213-A2D5-934F-BC1F-A143201A0DDB}" type="presParOf" srcId="{2FEF34F2-DEEC-A44E-8780-93FFA9C72E13}" destId="{60F2F275-B567-514E-A352-FD2FFB3DB3B1}" srcOrd="1" destOrd="0" presId="urn:microsoft.com/office/officeart/2005/8/layout/hierarchy3"/>
    <dgm:cxn modelId="{FE7C4094-32D1-7348-ADC7-EB90FCD7A65A}" type="presParOf" srcId="{4935DBC7-3446-C746-B539-B1EDB76D90D0}" destId="{824867D9-87A5-8A40-B25A-DD895D2D0465}" srcOrd="1" destOrd="0" presId="urn:microsoft.com/office/officeart/2005/8/layout/hierarchy3"/>
    <dgm:cxn modelId="{EB2BF34E-48B2-B941-A781-A1AA5D77EF70}" type="presParOf" srcId="{824867D9-87A5-8A40-B25A-DD895D2D0465}" destId="{7B9A987E-72EF-454B-BFE0-EB27730D6DE9}" srcOrd="0" destOrd="0" presId="urn:microsoft.com/office/officeart/2005/8/layout/hierarchy3"/>
    <dgm:cxn modelId="{99BE5F36-2B31-314E-9107-98126F4C9B66}" type="presParOf" srcId="{824867D9-87A5-8A40-B25A-DD895D2D0465}" destId="{628F8C28-5A72-1941-8287-511A2C704B46}" srcOrd="1" destOrd="0" presId="urn:microsoft.com/office/officeart/2005/8/layout/hierarchy3"/>
    <dgm:cxn modelId="{DD7ADB55-0B6B-FC4C-9510-ACFA5860E686}" type="presParOf" srcId="{824867D9-87A5-8A40-B25A-DD895D2D0465}" destId="{BF7768AB-6ED9-FC4C-A924-59D8D14003AB}" srcOrd="2" destOrd="0" presId="urn:microsoft.com/office/officeart/2005/8/layout/hierarchy3"/>
    <dgm:cxn modelId="{80810A26-0FF8-A941-B3D1-228019877B91}" type="presParOf" srcId="{824867D9-87A5-8A40-B25A-DD895D2D0465}" destId="{64A700D4-5BDE-234E-8236-B854B46EFB0E}" srcOrd="3" destOrd="0" presId="urn:microsoft.com/office/officeart/2005/8/layout/hierarchy3"/>
    <dgm:cxn modelId="{42D45468-C7C4-144F-8960-AB943C6FA137}" type="presParOf" srcId="{71771D4E-3B46-4A40-A498-350855D2FAE1}" destId="{3F46456B-6700-4644-B01A-1DF8991F7225}" srcOrd="1" destOrd="0" presId="urn:microsoft.com/office/officeart/2005/8/layout/hierarchy3"/>
    <dgm:cxn modelId="{58886390-A73D-F54D-BB45-0FFDE0D8E0E4}" type="presParOf" srcId="{3F46456B-6700-4644-B01A-1DF8991F7225}" destId="{F990C5B2-737E-214E-AB9C-41E0129734A6}" srcOrd="0" destOrd="0" presId="urn:microsoft.com/office/officeart/2005/8/layout/hierarchy3"/>
    <dgm:cxn modelId="{045B4CE8-708F-0D48-8697-AD717AC36E72}" type="presParOf" srcId="{F990C5B2-737E-214E-AB9C-41E0129734A6}" destId="{629B9D7C-8F1B-8047-A68C-FFC979FAAEF5}" srcOrd="0" destOrd="0" presId="urn:microsoft.com/office/officeart/2005/8/layout/hierarchy3"/>
    <dgm:cxn modelId="{DFE95DE2-E849-364C-AD37-CF4E61FE1A44}" type="presParOf" srcId="{F990C5B2-737E-214E-AB9C-41E0129734A6}" destId="{E03D96A4-F73C-C745-A1F3-71C6C635644F}" srcOrd="1" destOrd="0" presId="urn:microsoft.com/office/officeart/2005/8/layout/hierarchy3"/>
    <dgm:cxn modelId="{156B104C-B796-5244-BF28-90F044B791B3}" type="presParOf" srcId="{3F46456B-6700-4644-B01A-1DF8991F7225}" destId="{A95B36C0-B23E-AE45-93E7-6070FDD829D0}" srcOrd="1" destOrd="0" presId="urn:microsoft.com/office/officeart/2005/8/layout/hierarchy3"/>
    <dgm:cxn modelId="{6E35B3A7-8312-224B-A70E-080CDC8D3B61}" type="presParOf" srcId="{A95B36C0-B23E-AE45-93E7-6070FDD829D0}" destId="{04232DC8-C77D-6041-AEEE-878AA2A280DA}" srcOrd="0" destOrd="0" presId="urn:microsoft.com/office/officeart/2005/8/layout/hierarchy3"/>
    <dgm:cxn modelId="{B5283E5C-D0B4-3A4A-B8EE-C1862BEF140B}" type="presParOf" srcId="{A95B36C0-B23E-AE45-93E7-6070FDD829D0}" destId="{935FB70F-6054-A049-9508-B3565B1AD078}" srcOrd="1" destOrd="0" presId="urn:microsoft.com/office/officeart/2005/8/layout/hierarchy3"/>
    <dgm:cxn modelId="{7A45699F-0A28-C842-82DC-7E2EC18371A1}" type="presParOf" srcId="{A95B36C0-B23E-AE45-93E7-6070FDD829D0}" destId="{423EBB74-5939-1E46-B93E-DDD09BB7CC4B}" srcOrd="2" destOrd="0" presId="urn:microsoft.com/office/officeart/2005/8/layout/hierarchy3"/>
    <dgm:cxn modelId="{7D3462DF-0B7E-CC4D-B56C-C14634C18D56}" type="presParOf" srcId="{A95B36C0-B23E-AE45-93E7-6070FDD829D0}" destId="{448E4D4C-E3C2-A54A-99A8-9D35255662EE}" srcOrd="3" destOrd="0" presId="urn:microsoft.com/office/officeart/2005/8/layout/hierarchy3"/>
    <dgm:cxn modelId="{22BAB57D-B295-5645-94E7-33F8CC9652B9}" type="presParOf" srcId="{A95B36C0-B23E-AE45-93E7-6070FDD829D0}" destId="{E64C27C3-FA23-4141-9C17-4468F640F720}" srcOrd="4" destOrd="0" presId="urn:microsoft.com/office/officeart/2005/8/layout/hierarchy3"/>
    <dgm:cxn modelId="{4C0F6537-A197-E241-9710-853E6D6AA7DC}" type="presParOf" srcId="{A95B36C0-B23E-AE45-93E7-6070FDD829D0}" destId="{00F83B91-98D6-1043-909D-7C60DA90B26B}" srcOrd="5" destOrd="0" presId="urn:microsoft.com/office/officeart/2005/8/layout/hierarchy3"/>
    <dgm:cxn modelId="{224E548F-A39C-9549-80EE-54F0C4DDDA60}" type="presParOf" srcId="{71771D4E-3B46-4A40-A498-350855D2FAE1}" destId="{6F0BC628-D3DE-E743-9A75-46D5BB8C74A4}" srcOrd="2" destOrd="0" presId="urn:microsoft.com/office/officeart/2005/8/layout/hierarchy3"/>
    <dgm:cxn modelId="{C4B33FFB-601B-1A43-B42A-1FFA4FE1A9E7}" type="presParOf" srcId="{6F0BC628-D3DE-E743-9A75-46D5BB8C74A4}" destId="{025F831F-4F86-4D40-AE7C-594924BABED2}" srcOrd="0" destOrd="0" presId="urn:microsoft.com/office/officeart/2005/8/layout/hierarchy3"/>
    <dgm:cxn modelId="{CC42EC2A-FB2D-314A-917D-9BBE542068A8}" type="presParOf" srcId="{025F831F-4F86-4D40-AE7C-594924BABED2}" destId="{09C9E8D2-C36C-2542-9237-283B8571E799}" srcOrd="0" destOrd="0" presId="urn:microsoft.com/office/officeart/2005/8/layout/hierarchy3"/>
    <dgm:cxn modelId="{BE24A369-23B8-5D43-9E62-DC89367BC1A1}" type="presParOf" srcId="{025F831F-4F86-4D40-AE7C-594924BABED2}" destId="{4F010A68-5963-9846-81CB-79D644D63353}" srcOrd="1" destOrd="0" presId="urn:microsoft.com/office/officeart/2005/8/layout/hierarchy3"/>
    <dgm:cxn modelId="{A5A64DC4-E37F-C840-8EE9-BA9A84EC7698}" type="presParOf" srcId="{6F0BC628-D3DE-E743-9A75-46D5BB8C74A4}" destId="{A61CAFEB-25AA-5E4E-B29B-AA06395F15AF}" srcOrd="1" destOrd="0" presId="urn:microsoft.com/office/officeart/2005/8/layout/hierarchy3"/>
    <dgm:cxn modelId="{12F8CF6C-D795-9843-9BE0-10DA48AB13BF}" type="presParOf" srcId="{A61CAFEB-25AA-5E4E-B29B-AA06395F15AF}" destId="{3CEC3769-F88C-C945-979D-4339051DE908}" srcOrd="0" destOrd="0" presId="urn:microsoft.com/office/officeart/2005/8/layout/hierarchy3"/>
    <dgm:cxn modelId="{3C0A7F01-5853-C040-A419-AFB244B3730B}" type="presParOf" srcId="{A61CAFEB-25AA-5E4E-B29B-AA06395F15AF}" destId="{A18F2182-8ADC-B747-9B35-BDBC4AFE1C92}" srcOrd="1"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69D5566-B1FA-134C-BFA1-DBC0AF8FB761}" type="doc">
      <dgm:prSet loTypeId="urn:microsoft.com/office/officeart/2005/8/layout/vList2" loCatId="" qsTypeId="urn:microsoft.com/office/officeart/2005/8/quickstyle/simple1" qsCatId="simple" csTypeId="urn:microsoft.com/office/officeart/2005/8/colors/accent1_2" csCatId="accent1" phldr="1"/>
      <dgm:spPr/>
      <dgm:t>
        <a:bodyPr/>
        <a:lstStyle/>
        <a:p>
          <a:endParaRPr kumimoji="1" lang="ja-JP" altLang="en-US"/>
        </a:p>
      </dgm:t>
    </dgm:pt>
    <dgm:pt modelId="{A5CE735D-04DF-7C44-A549-F2E6572998A4}">
      <dgm:prSet phldrT="[テキスト]" custT="1"/>
      <dgm:spPr/>
      <dgm:t>
        <a:bodyPr/>
        <a:lstStyle/>
        <a:p>
          <a:r>
            <a:rPr kumimoji="1" lang="ja-JP" altLang="en-US" sz="2400">
              <a:latin typeface="Meiryo" panose="020B0604030504040204" pitchFamily="34" charset="-128"/>
              <a:ea typeface="Meiryo" panose="020B0604030504040204" pitchFamily="34" charset="-128"/>
            </a:rPr>
            <a:t>高速化可能</a:t>
          </a:r>
          <a:endParaRPr kumimoji="1" lang="en-US" altLang="ja-JP" sz="2400" dirty="0">
            <a:latin typeface="Meiryo" panose="020B0604030504040204" pitchFamily="34" charset="-128"/>
            <a:ea typeface="Meiryo" panose="020B0604030504040204" pitchFamily="34" charset="-128"/>
          </a:endParaRPr>
        </a:p>
      </dgm:t>
    </dgm:pt>
    <dgm:pt modelId="{60B9163F-43F9-D249-8CD4-C5DB4F74C513}" type="parTrans" cxnId="{408B8AEA-A87C-1840-8B09-9A723CE91B2D}">
      <dgm:prSet/>
      <dgm:spPr/>
      <dgm:t>
        <a:bodyPr/>
        <a:lstStyle/>
        <a:p>
          <a:endParaRPr kumimoji="1" lang="ja-JP" altLang="en-US"/>
        </a:p>
      </dgm:t>
    </dgm:pt>
    <dgm:pt modelId="{BD058595-BADD-574E-A5B0-B54C963F6C39}" type="sibTrans" cxnId="{408B8AEA-A87C-1840-8B09-9A723CE91B2D}">
      <dgm:prSet/>
      <dgm:spPr/>
      <dgm:t>
        <a:bodyPr/>
        <a:lstStyle/>
        <a:p>
          <a:endParaRPr kumimoji="1" lang="ja-JP" altLang="en-US"/>
        </a:p>
      </dgm:t>
    </dgm:pt>
    <dgm:pt modelId="{4ABDD378-D3CC-E841-B366-8721DA76D6FE}">
      <dgm:prSet phldrT="[テキスト]" custT="1"/>
      <dgm:spPr/>
      <dgm:t>
        <a:bodyPr/>
        <a:lstStyle/>
        <a:p>
          <a:r>
            <a:rPr kumimoji="1" lang="en-US" altLang="ja-JP" sz="1800" dirty="0">
              <a:latin typeface="Meiryo" panose="020B0604030504040204" pitchFamily="34" charset="-128"/>
              <a:ea typeface="Meiryo" panose="020B0604030504040204" pitchFamily="34" charset="-128"/>
            </a:rPr>
            <a:t>[</a:t>
          </a:r>
          <a:r>
            <a:rPr kumimoji="1" lang="ja-JP" altLang="en-US" sz="1800">
              <a:latin typeface="Meiryo" panose="020B0604030504040204" pitchFamily="34" charset="-128"/>
              <a:ea typeface="Meiryo" panose="020B0604030504040204" pitchFamily="34" charset="-128"/>
            </a:rPr>
            <a:t>説明</a:t>
          </a:r>
          <a:r>
            <a:rPr kumimoji="1" lang="en-US" altLang="ja-JP" sz="1800" dirty="0">
              <a:latin typeface="Meiryo" panose="020B0604030504040204" pitchFamily="34" charset="-128"/>
              <a:ea typeface="Meiryo" panose="020B0604030504040204" pitchFamily="34" charset="-128"/>
            </a:rPr>
            <a:t>1]</a:t>
          </a:r>
          <a:endParaRPr kumimoji="1" lang="ja-JP" altLang="en-US" sz="1800">
            <a:latin typeface="Meiryo" panose="020B0604030504040204" pitchFamily="34" charset="-128"/>
            <a:ea typeface="Meiryo" panose="020B0604030504040204" pitchFamily="34" charset="-128"/>
          </a:endParaRPr>
        </a:p>
      </dgm:t>
    </dgm:pt>
    <dgm:pt modelId="{3F844DA6-814D-9C40-988B-BDB9CCAEF479}" type="parTrans" cxnId="{E2A51952-C8B1-534C-92FC-032696DE9AB2}">
      <dgm:prSet/>
      <dgm:spPr/>
      <dgm:t>
        <a:bodyPr/>
        <a:lstStyle/>
        <a:p>
          <a:endParaRPr kumimoji="1" lang="ja-JP" altLang="en-US"/>
        </a:p>
      </dgm:t>
    </dgm:pt>
    <dgm:pt modelId="{7B43F0E3-F75E-504F-8BA7-62AC8A27FB76}" type="sibTrans" cxnId="{E2A51952-C8B1-534C-92FC-032696DE9AB2}">
      <dgm:prSet/>
      <dgm:spPr/>
      <dgm:t>
        <a:bodyPr/>
        <a:lstStyle/>
        <a:p>
          <a:endParaRPr kumimoji="1" lang="ja-JP" altLang="en-US"/>
        </a:p>
      </dgm:t>
    </dgm:pt>
    <dgm:pt modelId="{80108099-CEBE-8546-8679-F077287C998F}">
      <dgm:prSet phldrT="[テキスト]" custT="1"/>
      <dgm:spPr/>
      <dgm:t>
        <a:bodyPr/>
        <a:lstStyle/>
        <a:p>
          <a:r>
            <a:rPr kumimoji="1" lang="ja-JP" altLang="en-US" sz="2400">
              <a:latin typeface="Meiryo" panose="020B0604030504040204" pitchFamily="34" charset="-128"/>
              <a:ea typeface="Meiryo" panose="020B0604030504040204" pitchFamily="34" charset="-128"/>
            </a:rPr>
            <a:t>中身がシンプル</a:t>
          </a:r>
        </a:p>
      </dgm:t>
    </dgm:pt>
    <dgm:pt modelId="{A0F5ED4F-197C-5F40-B36E-BEF3647DBA3E}" type="parTrans" cxnId="{7842FD1C-0A70-DF45-AC80-C3F3DAB150EB}">
      <dgm:prSet/>
      <dgm:spPr/>
      <dgm:t>
        <a:bodyPr/>
        <a:lstStyle/>
        <a:p>
          <a:endParaRPr kumimoji="1" lang="ja-JP" altLang="en-US"/>
        </a:p>
      </dgm:t>
    </dgm:pt>
    <dgm:pt modelId="{8738074D-CA5B-E54C-9D4D-EB82B510E8A6}" type="sibTrans" cxnId="{7842FD1C-0A70-DF45-AC80-C3F3DAB150EB}">
      <dgm:prSet/>
      <dgm:spPr/>
      <dgm:t>
        <a:bodyPr/>
        <a:lstStyle/>
        <a:p>
          <a:endParaRPr kumimoji="1" lang="ja-JP" altLang="en-US"/>
        </a:p>
      </dgm:t>
    </dgm:pt>
    <dgm:pt modelId="{A13B040F-6C7A-7440-92F3-D675807FE6A4}">
      <dgm:prSet phldrT="[テキスト]" custT="1"/>
      <dgm:spPr/>
      <dgm:t>
        <a:bodyPr/>
        <a:lstStyle/>
        <a:p>
          <a:r>
            <a:rPr kumimoji="1" lang="en-US" altLang="ja-JP" sz="1800" dirty="0">
              <a:latin typeface="Meiryo" panose="020B0604030504040204" pitchFamily="34" charset="-128"/>
              <a:ea typeface="Meiryo" panose="020B0604030504040204" pitchFamily="34" charset="-128"/>
            </a:rPr>
            <a:t>[</a:t>
          </a:r>
          <a:r>
            <a:rPr kumimoji="1" lang="ja-JP" altLang="en-US" sz="1800">
              <a:latin typeface="Meiryo" panose="020B0604030504040204" pitchFamily="34" charset="-128"/>
              <a:ea typeface="Meiryo" panose="020B0604030504040204" pitchFamily="34" charset="-128"/>
            </a:rPr>
            <a:t>説明</a:t>
          </a:r>
          <a:r>
            <a:rPr kumimoji="1" lang="en-US" altLang="ja-JP" sz="1800" dirty="0">
              <a:latin typeface="Meiryo" panose="020B0604030504040204" pitchFamily="34" charset="-128"/>
              <a:ea typeface="Meiryo" panose="020B0604030504040204" pitchFamily="34" charset="-128"/>
            </a:rPr>
            <a:t>2]</a:t>
          </a:r>
          <a:endParaRPr kumimoji="1" lang="ja-JP" altLang="en-US" sz="1800">
            <a:latin typeface="Meiryo" panose="020B0604030504040204" pitchFamily="34" charset="-128"/>
            <a:ea typeface="Meiryo" panose="020B0604030504040204" pitchFamily="34" charset="-128"/>
          </a:endParaRPr>
        </a:p>
      </dgm:t>
    </dgm:pt>
    <dgm:pt modelId="{AC85E6E6-F953-3F46-9A02-F6C792606E7D}" type="parTrans" cxnId="{CDC7F649-813C-FA49-9BB6-E6F1C4B8FC8F}">
      <dgm:prSet/>
      <dgm:spPr/>
      <dgm:t>
        <a:bodyPr/>
        <a:lstStyle/>
        <a:p>
          <a:endParaRPr kumimoji="1" lang="ja-JP" altLang="en-US"/>
        </a:p>
      </dgm:t>
    </dgm:pt>
    <dgm:pt modelId="{935B5139-340D-854B-A76A-484EB08C21BB}" type="sibTrans" cxnId="{CDC7F649-813C-FA49-9BB6-E6F1C4B8FC8F}">
      <dgm:prSet/>
      <dgm:spPr/>
      <dgm:t>
        <a:bodyPr/>
        <a:lstStyle/>
        <a:p>
          <a:endParaRPr kumimoji="1" lang="ja-JP" altLang="en-US"/>
        </a:p>
      </dgm:t>
    </dgm:pt>
    <dgm:pt modelId="{0951E51D-F53C-4E41-9CE6-004EAD5F5019}">
      <dgm:prSet custT="1"/>
      <dgm:spPr/>
      <dgm:t>
        <a:bodyPr/>
        <a:lstStyle/>
        <a:p>
          <a:r>
            <a:rPr kumimoji="1" lang="ja-JP" altLang="en-US" sz="2400">
              <a:latin typeface="Meiryo" panose="020B0604030504040204" pitchFamily="34" charset="-128"/>
              <a:ea typeface="Meiryo" panose="020B0604030504040204" pitchFamily="34" charset="-128"/>
            </a:rPr>
            <a:t>物理でも暗号化できる</a:t>
          </a:r>
        </a:p>
      </dgm:t>
    </dgm:pt>
    <dgm:pt modelId="{8986D80C-EFDB-6C45-8499-2AEB48D910F4}" type="parTrans" cxnId="{90F574CC-DC03-0C4D-AFDB-09CBEA8F84C4}">
      <dgm:prSet/>
      <dgm:spPr/>
      <dgm:t>
        <a:bodyPr/>
        <a:lstStyle/>
        <a:p>
          <a:endParaRPr kumimoji="1" lang="ja-JP" altLang="en-US"/>
        </a:p>
      </dgm:t>
    </dgm:pt>
    <dgm:pt modelId="{B2E2E520-29BC-EE40-B267-DFA8C043FCBD}" type="sibTrans" cxnId="{90F574CC-DC03-0C4D-AFDB-09CBEA8F84C4}">
      <dgm:prSet/>
      <dgm:spPr/>
      <dgm:t>
        <a:bodyPr/>
        <a:lstStyle/>
        <a:p>
          <a:endParaRPr kumimoji="1" lang="ja-JP" altLang="en-US"/>
        </a:p>
      </dgm:t>
    </dgm:pt>
    <dgm:pt modelId="{C9A04FDE-D6A7-6941-9812-70DFC65BC83E}">
      <dgm:prSet custT="1"/>
      <dgm:spPr/>
      <dgm:t>
        <a:bodyPr/>
        <a:lstStyle/>
        <a:p>
          <a:r>
            <a:rPr kumimoji="1" lang="en-US" altLang="ja-JP" sz="1800" dirty="0">
              <a:latin typeface="Meiryo" panose="020B0604030504040204" pitchFamily="34" charset="-128"/>
              <a:ea typeface="Meiryo" panose="020B0604030504040204" pitchFamily="34" charset="-128"/>
            </a:rPr>
            <a:t>[</a:t>
          </a:r>
          <a:r>
            <a:rPr kumimoji="1" lang="ja-JP" altLang="en-US" sz="1800">
              <a:latin typeface="Meiryo" panose="020B0604030504040204" pitchFamily="34" charset="-128"/>
              <a:ea typeface="Meiryo" panose="020B0604030504040204" pitchFamily="34" charset="-128"/>
            </a:rPr>
            <a:t>説明</a:t>
          </a:r>
          <a:r>
            <a:rPr kumimoji="1" lang="en-US" altLang="ja-JP" sz="1800" dirty="0">
              <a:latin typeface="Meiryo" panose="020B0604030504040204" pitchFamily="34" charset="-128"/>
              <a:ea typeface="Meiryo" panose="020B0604030504040204" pitchFamily="34" charset="-128"/>
            </a:rPr>
            <a:t>3]</a:t>
          </a:r>
          <a:endParaRPr kumimoji="1" lang="ja-JP" altLang="en-US" sz="1800">
            <a:latin typeface="Meiryo" panose="020B0604030504040204" pitchFamily="34" charset="-128"/>
            <a:ea typeface="Meiryo" panose="020B0604030504040204" pitchFamily="34" charset="-128"/>
          </a:endParaRPr>
        </a:p>
      </dgm:t>
    </dgm:pt>
    <dgm:pt modelId="{B2B0CD5A-29ED-5445-9AD1-414602166E72}" type="parTrans" cxnId="{9ECFBF49-182E-DC48-9E1B-692A8599F4A5}">
      <dgm:prSet/>
      <dgm:spPr/>
      <dgm:t>
        <a:bodyPr/>
        <a:lstStyle/>
        <a:p>
          <a:endParaRPr kumimoji="1" lang="ja-JP" altLang="en-US"/>
        </a:p>
      </dgm:t>
    </dgm:pt>
    <dgm:pt modelId="{DA880721-A0D4-8E41-940F-E0E9B09A9FBA}" type="sibTrans" cxnId="{9ECFBF49-182E-DC48-9E1B-692A8599F4A5}">
      <dgm:prSet/>
      <dgm:spPr/>
      <dgm:t>
        <a:bodyPr/>
        <a:lstStyle/>
        <a:p>
          <a:endParaRPr kumimoji="1" lang="ja-JP" altLang="en-US"/>
        </a:p>
      </dgm:t>
    </dgm:pt>
    <dgm:pt modelId="{642A6FFD-FC76-B848-8F16-61E5429DAC0F}" type="pres">
      <dgm:prSet presAssocID="{769D5566-B1FA-134C-BFA1-DBC0AF8FB761}" presName="linear" presStyleCnt="0">
        <dgm:presLayoutVars>
          <dgm:animLvl val="lvl"/>
          <dgm:resizeHandles val="exact"/>
        </dgm:presLayoutVars>
      </dgm:prSet>
      <dgm:spPr/>
    </dgm:pt>
    <dgm:pt modelId="{6A0C8F6E-BC29-2241-BA94-3BB6F64242D6}" type="pres">
      <dgm:prSet presAssocID="{A5CE735D-04DF-7C44-A549-F2E6572998A4}" presName="parentText" presStyleLbl="node1" presStyleIdx="0" presStyleCnt="3" custScaleX="55456" custScaleY="69651" custLinFactNeighborX="-21978" custLinFactNeighborY="-4010">
        <dgm:presLayoutVars>
          <dgm:chMax val="0"/>
          <dgm:bulletEnabled val="1"/>
        </dgm:presLayoutVars>
      </dgm:prSet>
      <dgm:spPr/>
    </dgm:pt>
    <dgm:pt modelId="{58035934-9FC2-834F-8DEF-86E2150DE17B}" type="pres">
      <dgm:prSet presAssocID="{A5CE735D-04DF-7C44-A549-F2E6572998A4}" presName="childText" presStyleLbl="revTx" presStyleIdx="0" presStyleCnt="3">
        <dgm:presLayoutVars>
          <dgm:bulletEnabled val="1"/>
        </dgm:presLayoutVars>
      </dgm:prSet>
      <dgm:spPr/>
    </dgm:pt>
    <dgm:pt modelId="{267CEEA2-24E4-7B49-8A05-FAFB1FE67BD9}" type="pres">
      <dgm:prSet presAssocID="{80108099-CEBE-8546-8679-F077287C998F}" presName="parentText" presStyleLbl="node1" presStyleIdx="1" presStyleCnt="3" custScaleX="55456" custScaleY="69651" custLinFactNeighborX="-21978" custLinFactNeighborY="-4010">
        <dgm:presLayoutVars>
          <dgm:chMax val="0"/>
          <dgm:bulletEnabled val="1"/>
        </dgm:presLayoutVars>
      </dgm:prSet>
      <dgm:spPr/>
    </dgm:pt>
    <dgm:pt modelId="{B359FB68-EFBA-BA4B-971D-6DCAAD47AB2C}" type="pres">
      <dgm:prSet presAssocID="{80108099-CEBE-8546-8679-F077287C998F}" presName="childText" presStyleLbl="revTx" presStyleIdx="1" presStyleCnt="3">
        <dgm:presLayoutVars>
          <dgm:bulletEnabled val="1"/>
        </dgm:presLayoutVars>
      </dgm:prSet>
      <dgm:spPr/>
    </dgm:pt>
    <dgm:pt modelId="{AB86A8A2-A86A-4142-ADFB-1A131A92D011}" type="pres">
      <dgm:prSet presAssocID="{0951E51D-F53C-4E41-9CE6-004EAD5F5019}" presName="parentText" presStyleLbl="node1" presStyleIdx="2" presStyleCnt="3" custScaleX="55456" custScaleY="69651" custLinFactNeighborX="-21978" custLinFactNeighborY="-4010">
        <dgm:presLayoutVars>
          <dgm:chMax val="0"/>
          <dgm:bulletEnabled val="1"/>
        </dgm:presLayoutVars>
      </dgm:prSet>
      <dgm:spPr/>
    </dgm:pt>
    <dgm:pt modelId="{82BB00C8-45C0-B548-8E0D-78E3AF1E0556}" type="pres">
      <dgm:prSet presAssocID="{0951E51D-F53C-4E41-9CE6-004EAD5F5019}" presName="childText" presStyleLbl="revTx" presStyleIdx="2" presStyleCnt="3">
        <dgm:presLayoutVars>
          <dgm:bulletEnabled val="1"/>
        </dgm:presLayoutVars>
      </dgm:prSet>
      <dgm:spPr/>
    </dgm:pt>
  </dgm:ptLst>
  <dgm:cxnLst>
    <dgm:cxn modelId="{F356301B-F6E6-834D-A3AE-26CD2D707358}" type="presOf" srcId="{80108099-CEBE-8546-8679-F077287C998F}" destId="{267CEEA2-24E4-7B49-8A05-FAFB1FE67BD9}" srcOrd="0" destOrd="0" presId="urn:microsoft.com/office/officeart/2005/8/layout/vList2"/>
    <dgm:cxn modelId="{7842FD1C-0A70-DF45-AC80-C3F3DAB150EB}" srcId="{769D5566-B1FA-134C-BFA1-DBC0AF8FB761}" destId="{80108099-CEBE-8546-8679-F077287C998F}" srcOrd="1" destOrd="0" parTransId="{A0F5ED4F-197C-5F40-B36E-BEF3647DBA3E}" sibTransId="{8738074D-CA5B-E54C-9D4D-EB82B510E8A6}"/>
    <dgm:cxn modelId="{64AA8920-914F-3F45-AAF3-E14B3BCB5731}" type="presOf" srcId="{A13B040F-6C7A-7440-92F3-D675807FE6A4}" destId="{B359FB68-EFBA-BA4B-971D-6DCAAD47AB2C}" srcOrd="0" destOrd="0" presId="urn:microsoft.com/office/officeart/2005/8/layout/vList2"/>
    <dgm:cxn modelId="{AF5FED2C-BB1B-DD43-812F-6F0B7253350D}" type="presOf" srcId="{769D5566-B1FA-134C-BFA1-DBC0AF8FB761}" destId="{642A6FFD-FC76-B848-8F16-61E5429DAC0F}" srcOrd="0" destOrd="0" presId="urn:microsoft.com/office/officeart/2005/8/layout/vList2"/>
    <dgm:cxn modelId="{9ECFBF49-182E-DC48-9E1B-692A8599F4A5}" srcId="{0951E51D-F53C-4E41-9CE6-004EAD5F5019}" destId="{C9A04FDE-D6A7-6941-9812-70DFC65BC83E}" srcOrd="0" destOrd="0" parTransId="{B2B0CD5A-29ED-5445-9AD1-414602166E72}" sibTransId="{DA880721-A0D4-8E41-940F-E0E9B09A9FBA}"/>
    <dgm:cxn modelId="{CDC7F649-813C-FA49-9BB6-E6F1C4B8FC8F}" srcId="{80108099-CEBE-8546-8679-F077287C998F}" destId="{A13B040F-6C7A-7440-92F3-D675807FE6A4}" srcOrd="0" destOrd="0" parTransId="{AC85E6E6-F953-3F46-9A02-F6C792606E7D}" sibTransId="{935B5139-340D-854B-A76A-484EB08C21BB}"/>
    <dgm:cxn modelId="{E2A51952-C8B1-534C-92FC-032696DE9AB2}" srcId="{A5CE735D-04DF-7C44-A549-F2E6572998A4}" destId="{4ABDD378-D3CC-E841-B366-8721DA76D6FE}" srcOrd="0" destOrd="0" parTransId="{3F844DA6-814D-9C40-988B-BDB9CCAEF479}" sibTransId="{7B43F0E3-F75E-504F-8BA7-62AC8A27FB76}"/>
    <dgm:cxn modelId="{47460266-098C-6F42-AA35-B20382AC7378}" type="presOf" srcId="{A5CE735D-04DF-7C44-A549-F2E6572998A4}" destId="{6A0C8F6E-BC29-2241-BA94-3BB6F64242D6}" srcOrd="0" destOrd="0" presId="urn:microsoft.com/office/officeart/2005/8/layout/vList2"/>
    <dgm:cxn modelId="{5420D185-C40D-964D-B158-8EF245F569AC}" type="presOf" srcId="{4ABDD378-D3CC-E841-B366-8721DA76D6FE}" destId="{58035934-9FC2-834F-8DEF-86E2150DE17B}" srcOrd="0" destOrd="0" presId="urn:microsoft.com/office/officeart/2005/8/layout/vList2"/>
    <dgm:cxn modelId="{315824B5-3F5D-D547-A5F0-E0A934518B8D}" type="presOf" srcId="{0951E51D-F53C-4E41-9CE6-004EAD5F5019}" destId="{AB86A8A2-A86A-4142-ADFB-1A131A92D011}" srcOrd="0" destOrd="0" presId="urn:microsoft.com/office/officeart/2005/8/layout/vList2"/>
    <dgm:cxn modelId="{90F574CC-DC03-0C4D-AFDB-09CBEA8F84C4}" srcId="{769D5566-B1FA-134C-BFA1-DBC0AF8FB761}" destId="{0951E51D-F53C-4E41-9CE6-004EAD5F5019}" srcOrd="2" destOrd="0" parTransId="{8986D80C-EFDB-6C45-8499-2AEB48D910F4}" sibTransId="{B2E2E520-29BC-EE40-B267-DFA8C043FCBD}"/>
    <dgm:cxn modelId="{68AF73E9-6A97-F944-B6D5-D49981EFC85C}" type="presOf" srcId="{C9A04FDE-D6A7-6941-9812-70DFC65BC83E}" destId="{82BB00C8-45C0-B548-8E0D-78E3AF1E0556}" srcOrd="0" destOrd="0" presId="urn:microsoft.com/office/officeart/2005/8/layout/vList2"/>
    <dgm:cxn modelId="{408B8AEA-A87C-1840-8B09-9A723CE91B2D}" srcId="{769D5566-B1FA-134C-BFA1-DBC0AF8FB761}" destId="{A5CE735D-04DF-7C44-A549-F2E6572998A4}" srcOrd="0" destOrd="0" parTransId="{60B9163F-43F9-D249-8CD4-C5DB4F74C513}" sibTransId="{BD058595-BADD-574E-A5B0-B54C963F6C39}"/>
    <dgm:cxn modelId="{45D0C2B6-7A14-A64F-9B87-EC24057ECC76}" type="presParOf" srcId="{642A6FFD-FC76-B848-8F16-61E5429DAC0F}" destId="{6A0C8F6E-BC29-2241-BA94-3BB6F64242D6}" srcOrd="0" destOrd="0" presId="urn:microsoft.com/office/officeart/2005/8/layout/vList2"/>
    <dgm:cxn modelId="{C011CDD2-90CD-D246-9C1A-8E3509460214}" type="presParOf" srcId="{642A6FFD-FC76-B848-8F16-61E5429DAC0F}" destId="{58035934-9FC2-834F-8DEF-86E2150DE17B}" srcOrd="1" destOrd="0" presId="urn:microsoft.com/office/officeart/2005/8/layout/vList2"/>
    <dgm:cxn modelId="{FBDF30AF-8F0A-104A-A2BA-D697187EA750}" type="presParOf" srcId="{642A6FFD-FC76-B848-8F16-61E5429DAC0F}" destId="{267CEEA2-24E4-7B49-8A05-FAFB1FE67BD9}" srcOrd="2" destOrd="0" presId="urn:microsoft.com/office/officeart/2005/8/layout/vList2"/>
    <dgm:cxn modelId="{5A1BDD35-DA7F-0040-884F-5C65EB7D2ABF}" type="presParOf" srcId="{642A6FFD-FC76-B848-8F16-61E5429DAC0F}" destId="{B359FB68-EFBA-BA4B-971D-6DCAAD47AB2C}" srcOrd="3" destOrd="0" presId="urn:microsoft.com/office/officeart/2005/8/layout/vList2"/>
    <dgm:cxn modelId="{07E9A23B-F5A2-9543-8B0C-37D86D9D61DC}" type="presParOf" srcId="{642A6FFD-FC76-B848-8F16-61E5429DAC0F}" destId="{AB86A8A2-A86A-4142-ADFB-1A131A92D011}" srcOrd="4" destOrd="0" presId="urn:microsoft.com/office/officeart/2005/8/layout/vList2"/>
    <dgm:cxn modelId="{F70D8245-DEB3-4C46-9627-177C6DA8B629}" type="presParOf" srcId="{642A6FFD-FC76-B848-8F16-61E5429DAC0F}" destId="{82BB00C8-45C0-B548-8E0D-78E3AF1E0556}" srcOrd="5"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DE329B-161D-D94B-862D-5C4F946A71C9}">
      <dsp:nvSpPr>
        <dsp:cNvPr id="0" name=""/>
        <dsp:cNvSpPr/>
      </dsp:nvSpPr>
      <dsp:spPr>
        <a:xfrm>
          <a:off x="1253075" y="1360"/>
          <a:ext cx="2891138" cy="117799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5400" rIns="38100" bIns="25400" numCol="1" spcCol="1270" anchor="ctr" anchorCtr="0">
          <a:noAutofit/>
        </a:bodyPr>
        <a:lstStyle/>
        <a:p>
          <a:pPr marL="0" lvl="0" indent="0" algn="ctr" defTabSz="889000">
            <a:lnSpc>
              <a:spcPts val="2200"/>
            </a:lnSpc>
            <a:spcBef>
              <a:spcPct val="0"/>
            </a:spcBef>
            <a:spcAft>
              <a:spcPts val="0"/>
            </a:spcAft>
            <a:buNone/>
          </a:pPr>
          <a:r>
            <a:rPr kumimoji="1" lang="en-US" altLang="ja-JP" sz="2000" kern="1200" dirty="0">
              <a:latin typeface="MS Gothic" panose="020B0609070205080204" pitchFamily="49" charset="-128"/>
              <a:ea typeface="MS Gothic" panose="020B0609070205080204" pitchFamily="49" charset="-128"/>
            </a:rPr>
            <a:t>1.</a:t>
          </a:r>
          <a:r>
            <a:rPr kumimoji="1" lang="en-US" altLang="ja-JP" sz="2000" kern="1200" dirty="0">
              <a:latin typeface="Segoe UI Emoji" panose="020B0502040204020203" pitchFamily="34" charset="0"/>
              <a:ea typeface="Segoe UI Emoji" panose="020B0502040204020203" pitchFamily="34" charset="0"/>
            </a:rPr>
            <a:t>cubing</a:t>
          </a:r>
          <a:r>
            <a:rPr kumimoji="1" lang="ja-JP" altLang="en-US" sz="2000" kern="1200">
              <a:latin typeface="MS Gothic" panose="020B0609070205080204" pitchFamily="49" charset="-128"/>
              <a:ea typeface="MS Gothic" panose="020B0609070205080204" pitchFamily="49" charset="-128"/>
            </a:rPr>
            <a:t>暗号</a:t>
          </a:r>
          <a:endParaRPr kumimoji="1" lang="en-US" altLang="ja-JP" sz="2000" kern="1200" dirty="0">
            <a:latin typeface="MS Gothic" panose="020B0609070205080204" pitchFamily="49" charset="-128"/>
            <a:ea typeface="MS Gothic" panose="020B0609070205080204" pitchFamily="49" charset="-128"/>
          </a:endParaRPr>
        </a:p>
        <a:p>
          <a:pPr marL="0" lvl="0" indent="0" algn="ctr" defTabSz="889000">
            <a:lnSpc>
              <a:spcPts val="2200"/>
            </a:lnSpc>
            <a:spcBef>
              <a:spcPct val="0"/>
            </a:spcBef>
            <a:spcAft>
              <a:spcPts val="0"/>
            </a:spcAft>
            <a:buNone/>
          </a:pPr>
          <a:r>
            <a:rPr kumimoji="1" lang="ja-JP" altLang="en-US" sz="2000" kern="1200">
              <a:latin typeface="MS Gothic" panose="020B0609070205080204" pitchFamily="49" charset="-128"/>
              <a:ea typeface="MS Gothic" panose="020B0609070205080204" pitchFamily="49" charset="-128"/>
            </a:rPr>
            <a:t>の提案</a:t>
          </a:r>
        </a:p>
      </dsp:txBody>
      <dsp:txXfrm>
        <a:off x="1287577" y="35862"/>
        <a:ext cx="2822134" cy="1108991"/>
      </dsp:txXfrm>
    </dsp:sp>
    <dsp:sp modelId="{7B9A987E-72EF-454B-BFE0-EB27730D6DE9}">
      <dsp:nvSpPr>
        <dsp:cNvPr id="0" name=""/>
        <dsp:cNvSpPr/>
      </dsp:nvSpPr>
      <dsp:spPr>
        <a:xfrm>
          <a:off x="1542189" y="1179355"/>
          <a:ext cx="289113" cy="739817"/>
        </a:xfrm>
        <a:custGeom>
          <a:avLst/>
          <a:gdLst/>
          <a:ahLst/>
          <a:cxnLst/>
          <a:rect l="0" t="0" r="0" b="0"/>
          <a:pathLst>
            <a:path>
              <a:moveTo>
                <a:pt x="0" y="0"/>
              </a:moveTo>
              <a:lnTo>
                <a:pt x="0" y="739817"/>
              </a:lnTo>
              <a:lnTo>
                <a:pt x="289113" y="739817"/>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28F8C28-5A72-1941-8287-511A2C704B46}">
      <dsp:nvSpPr>
        <dsp:cNvPr id="0" name=""/>
        <dsp:cNvSpPr/>
      </dsp:nvSpPr>
      <dsp:spPr>
        <a:xfrm>
          <a:off x="1831303" y="1373576"/>
          <a:ext cx="2548461" cy="1091194"/>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ts val="2200"/>
            </a:lnSpc>
            <a:spcBef>
              <a:spcPct val="0"/>
            </a:spcBef>
            <a:spcAft>
              <a:spcPts val="0"/>
            </a:spcAft>
            <a:buNone/>
          </a:pPr>
          <a:r>
            <a:rPr kumimoji="1" lang="en-US" altLang="ja-JP" sz="1800" kern="1200" dirty="0">
              <a:latin typeface="Meiryo" panose="020B0604030504040204" pitchFamily="34" charset="-128"/>
              <a:ea typeface="Meiryo" panose="020B0604030504040204" pitchFamily="34" charset="-128"/>
            </a:rPr>
            <a:t>cubing</a:t>
          </a:r>
          <a:r>
            <a:rPr kumimoji="1" lang="ja-JP" altLang="en-US" sz="1800" kern="1200">
              <a:latin typeface="Meiryo" panose="020B0604030504040204" pitchFamily="34" charset="-128"/>
              <a:ea typeface="Meiryo" panose="020B0604030504040204" pitchFamily="34" charset="-128"/>
            </a:rPr>
            <a:t>暗号の</a:t>
          </a:r>
          <a:endParaRPr kumimoji="1" lang="en-US" altLang="ja-JP" sz="1800" kern="1200" dirty="0">
            <a:latin typeface="Meiryo" panose="020B0604030504040204" pitchFamily="34" charset="-128"/>
            <a:ea typeface="Meiryo" panose="020B0604030504040204" pitchFamily="34" charset="-128"/>
          </a:endParaRPr>
        </a:p>
        <a:p>
          <a:pPr marL="0" lvl="0" indent="0" algn="ctr" defTabSz="800100">
            <a:lnSpc>
              <a:spcPts val="2200"/>
            </a:lnSpc>
            <a:spcBef>
              <a:spcPct val="0"/>
            </a:spcBef>
            <a:spcAft>
              <a:spcPts val="0"/>
            </a:spcAft>
            <a:buNone/>
          </a:pPr>
          <a:r>
            <a:rPr kumimoji="1" lang="ja-JP" altLang="en-US" sz="1800" kern="1200">
              <a:latin typeface="Meiryo" panose="020B0604030504040204" pitchFamily="34" charset="-128"/>
              <a:ea typeface="Meiryo" panose="020B0604030504040204" pitchFamily="34" charset="-128"/>
            </a:rPr>
            <a:t>暗号化手順</a:t>
          </a:r>
        </a:p>
      </dsp:txBody>
      <dsp:txXfrm>
        <a:off x="1863263" y="1405536"/>
        <a:ext cx="2484541" cy="1027274"/>
      </dsp:txXfrm>
    </dsp:sp>
    <dsp:sp modelId="{BF7768AB-6ED9-FC4C-A924-59D8D14003AB}">
      <dsp:nvSpPr>
        <dsp:cNvPr id="0" name=""/>
        <dsp:cNvSpPr/>
      </dsp:nvSpPr>
      <dsp:spPr>
        <a:xfrm>
          <a:off x="1542189" y="1179355"/>
          <a:ext cx="289113" cy="2025232"/>
        </a:xfrm>
        <a:custGeom>
          <a:avLst/>
          <a:gdLst/>
          <a:ahLst/>
          <a:cxnLst/>
          <a:rect l="0" t="0" r="0" b="0"/>
          <a:pathLst>
            <a:path>
              <a:moveTo>
                <a:pt x="0" y="0"/>
              </a:moveTo>
              <a:lnTo>
                <a:pt x="0" y="2025232"/>
              </a:lnTo>
              <a:lnTo>
                <a:pt x="289113" y="202523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4A700D4-5BDE-234E-8236-B854B46EFB0E}">
      <dsp:nvSpPr>
        <dsp:cNvPr id="0" name=""/>
        <dsp:cNvSpPr/>
      </dsp:nvSpPr>
      <dsp:spPr>
        <a:xfrm>
          <a:off x="1831303" y="2658990"/>
          <a:ext cx="2548461" cy="1091194"/>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ts val="2200"/>
            </a:lnSpc>
            <a:spcBef>
              <a:spcPct val="0"/>
            </a:spcBef>
            <a:spcAft>
              <a:spcPts val="0"/>
            </a:spcAft>
            <a:buNone/>
          </a:pPr>
          <a:r>
            <a:rPr kumimoji="1" lang="en-US" altLang="ja-JP" sz="1800" kern="1200" dirty="0">
              <a:latin typeface="Meiryo" panose="020B0604030504040204" pitchFamily="34" charset="-128"/>
              <a:ea typeface="Meiryo" panose="020B0604030504040204" pitchFamily="34" charset="-128"/>
            </a:rPr>
            <a:t>cubing</a:t>
          </a:r>
          <a:r>
            <a:rPr kumimoji="1" lang="ja-JP" altLang="en-US" sz="1800" kern="1200">
              <a:latin typeface="Meiryo" panose="020B0604030504040204" pitchFamily="34" charset="-128"/>
              <a:ea typeface="Meiryo" panose="020B0604030504040204" pitchFamily="34" charset="-128"/>
            </a:rPr>
            <a:t>暗号の利用メリット</a:t>
          </a:r>
        </a:p>
      </dsp:txBody>
      <dsp:txXfrm>
        <a:off x="1863263" y="2690950"/>
        <a:ext cx="2484541" cy="1027274"/>
      </dsp:txXfrm>
    </dsp:sp>
    <dsp:sp modelId="{629B9D7C-8F1B-8047-A68C-FFC979FAAEF5}">
      <dsp:nvSpPr>
        <dsp:cNvPr id="0" name=""/>
        <dsp:cNvSpPr/>
      </dsp:nvSpPr>
      <dsp:spPr>
        <a:xfrm>
          <a:off x="4532655" y="1360"/>
          <a:ext cx="2891138" cy="117799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5400" rIns="38100" bIns="25400" numCol="1" spcCol="1270" anchor="ctr" anchorCtr="0">
          <a:noAutofit/>
        </a:bodyPr>
        <a:lstStyle/>
        <a:p>
          <a:pPr marL="0" lvl="0" indent="0" algn="ctr" defTabSz="889000">
            <a:lnSpc>
              <a:spcPts val="2200"/>
            </a:lnSpc>
            <a:spcBef>
              <a:spcPct val="0"/>
            </a:spcBef>
            <a:spcAft>
              <a:spcPts val="0"/>
            </a:spcAft>
            <a:buNone/>
          </a:pPr>
          <a:r>
            <a:rPr kumimoji="1" lang="en-US" altLang="ja-JP" sz="2000" kern="1200" dirty="0">
              <a:latin typeface="MS Gothic" panose="020B0609070205080204" pitchFamily="49" charset="-128"/>
              <a:ea typeface="MS Gothic" panose="020B0609070205080204" pitchFamily="49" charset="-128"/>
            </a:rPr>
            <a:t>2.</a:t>
          </a:r>
          <a:r>
            <a:rPr kumimoji="1" lang="en-US" altLang="ja-JP" sz="2000" kern="1200" dirty="0">
              <a:latin typeface="Segoe UI Emoji" panose="020B0502040204020203" pitchFamily="34" charset="0"/>
              <a:ea typeface="Segoe UI Emoji" panose="020B0502040204020203" pitchFamily="34" charset="0"/>
            </a:rPr>
            <a:t>cubing</a:t>
          </a:r>
          <a:r>
            <a:rPr kumimoji="1" lang="ja-JP" altLang="en-US" sz="2000" kern="1200">
              <a:latin typeface="MS Gothic" panose="020B0609070205080204" pitchFamily="49" charset="-128"/>
              <a:ea typeface="MS Gothic" panose="020B0609070205080204" pitchFamily="49" charset="-128"/>
            </a:rPr>
            <a:t>モードの提案</a:t>
          </a:r>
        </a:p>
      </dsp:txBody>
      <dsp:txXfrm>
        <a:off x="4567157" y="35862"/>
        <a:ext cx="2822134" cy="1108991"/>
      </dsp:txXfrm>
    </dsp:sp>
    <dsp:sp modelId="{04232DC8-C77D-6041-AEEE-878AA2A280DA}">
      <dsp:nvSpPr>
        <dsp:cNvPr id="0" name=""/>
        <dsp:cNvSpPr/>
      </dsp:nvSpPr>
      <dsp:spPr>
        <a:xfrm>
          <a:off x="4821769" y="1179355"/>
          <a:ext cx="289113" cy="739817"/>
        </a:xfrm>
        <a:custGeom>
          <a:avLst/>
          <a:gdLst/>
          <a:ahLst/>
          <a:cxnLst/>
          <a:rect l="0" t="0" r="0" b="0"/>
          <a:pathLst>
            <a:path>
              <a:moveTo>
                <a:pt x="0" y="0"/>
              </a:moveTo>
              <a:lnTo>
                <a:pt x="0" y="739817"/>
              </a:lnTo>
              <a:lnTo>
                <a:pt x="289113" y="739817"/>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35FB70F-6054-A049-9508-B3565B1AD078}">
      <dsp:nvSpPr>
        <dsp:cNvPr id="0" name=""/>
        <dsp:cNvSpPr/>
      </dsp:nvSpPr>
      <dsp:spPr>
        <a:xfrm>
          <a:off x="5110883" y="1373576"/>
          <a:ext cx="2548461" cy="1091194"/>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ts val="2200"/>
            </a:lnSpc>
            <a:spcBef>
              <a:spcPct val="0"/>
            </a:spcBef>
            <a:spcAft>
              <a:spcPts val="0"/>
            </a:spcAft>
            <a:buNone/>
          </a:pPr>
          <a:r>
            <a:rPr kumimoji="1" lang="ja-JP" altLang="en-US" sz="1800" kern="1200">
              <a:latin typeface="Meiryo" panose="020B0604030504040204" pitchFamily="34" charset="-128"/>
              <a:ea typeface="Meiryo" panose="020B0604030504040204" pitchFamily="34" charset="-128"/>
            </a:rPr>
            <a:t>暗号利用</a:t>
          </a:r>
          <a:endParaRPr kumimoji="1" lang="en-US" altLang="ja-JP" sz="1800" kern="1200" dirty="0">
            <a:latin typeface="Meiryo" panose="020B0604030504040204" pitchFamily="34" charset="-128"/>
            <a:ea typeface="Meiryo" panose="020B0604030504040204" pitchFamily="34" charset="-128"/>
          </a:endParaRPr>
        </a:p>
        <a:p>
          <a:pPr marL="0" lvl="0" indent="0" algn="ctr" defTabSz="800100">
            <a:lnSpc>
              <a:spcPts val="2200"/>
            </a:lnSpc>
            <a:spcBef>
              <a:spcPct val="0"/>
            </a:spcBef>
            <a:spcAft>
              <a:spcPts val="0"/>
            </a:spcAft>
            <a:buNone/>
          </a:pPr>
          <a:r>
            <a:rPr kumimoji="1" lang="ja-JP" altLang="en-US" sz="1800" kern="1200">
              <a:latin typeface="Meiryo" panose="020B0604030504040204" pitchFamily="34" charset="-128"/>
              <a:ea typeface="Meiryo" panose="020B0604030504040204" pitchFamily="34" charset="-128"/>
            </a:rPr>
            <a:t>モードとは</a:t>
          </a:r>
        </a:p>
      </dsp:txBody>
      <dsp:txXfrm>
        <a:off x="5142843" y="1405536"/>
        <a:ext cx="2484541" cy="1027274"/>
      </dsp:txXfrm>
    </dsp:sp>
    <dsp:sp modelId="{423EBB74-5939-1E46-B93E-DDD09BB7CC4B}">
      <dsp:nvSpPr>
        <dsp:cNvPr id="0" name=""/>
        <dsp:cNvSpPr/>
      </dsp:nvSpPr>
      <dsp:spPr>
        <a:xfrm>
          <a:off x="4821769" y="1179355"/>
          <a:ext cx="289113" cy="2025232"/>
        </a:xfrm>
        <a:custGeom>
          <a:avLst/>
          <a:gdLst/>
          <a:ahLst/>
          <a:cxnLst/>
          <a:rect l="0" t="0" r="0" b="0"/>
          <a:pathLst>
            <a:path>
              <a:moveTo>
                <a:pt x="0" y="0"/>
              </a:moveTo>
              <a:lnTo>
                <a:pt x="0" y="2025232"/>
              </a:lnTo>
              <a:lnTo>
                <a:pt x="289113" y="202523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48E4D4C-E3C2-A54A-99A8-9D35255662EE}">
      <dsp:nvSpPr>
        <dsp:cNvPr id="0" name=""/>
        <dsp:cNvSpPr/>
      </dsp:nvSpPr>
      <dsp:spPr>
        <a:xfrm>
          <a:off x="5110883" y="2658990"/>
          <a:ext cx="2548461" cy="1091194"/>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ts val="2200"/>
            </a:lnSpc>
            <a:spcBef>
              <a:spcPct val="0"/>
            </a:spcBef>
            <a:spcAft>
              <a:spcPts val="0"/>
            </a:spcAft>
            <a:buNone/>
          </a:pPr>
          <a:r>
            <a:rPr kumimoji="1" lang="en-US" altLang="ja-JP" sz="1800" kern="1200" dirty="0">
              <a:latin typeface="Meiryo" panose="020B0604030504040204" pitchFamily="34" charset="-128"/>
              <a:ea typeface="Meiryo" panose="020B0604030504040204" pitchFamily="34" charset="-128"/>
            </a:rPr>
            <a:t>cubing</a:t>
          </a:r>
          <a:r>
            <a:rPr kumimoji="1" lang="ja-JP" altLang="en-US" sz="1800" kern="1200">
              <a:latin typeface="Meiryo" panose="020B0604030504040204" pitchFamily="34" charset="-128"/>
              <a:ea typeface="Meiryo" panose="020B0604030504040204" pitchFamily="34" charset="-128"/>
            </a:rPr>
            <a:t>モードの利用手順</a:t>
          </a:r>
        </a:p>
      </dsp:txBody>
      <dsp:txXfrm>
        <a:off x="5142843" y="2690950"/>
        <a:ext cx="2484541" cy="1027274"/>
      </dsp:txXfrm>
    </dsp:sp>
    <dsp:sp modelId="{E64C27C3-FA23-4141-9C17-4468F640F720}">
      <dsp:nvSpPr>
        <dsp:cNvPr id="0" name=""/>
        <dsp:cNvSpPr/>
      </dsp:nvSpPr>
      <dsp:spPr>
        <a:xfrm>
          <a:off x="4821769" y="1179355"/>
          <a:ext cx="289113" cy="3310647"/>
        </a:xfrm>
        <a:custGeom>
          <a:avLst/>
          <a:gdLst/>
          <a:ahLst/>
          <a:cxnLst/>
          <a:rect l="0" t="0" r="0" b="0"/>
          <a:pathLst>
            <a:path>
              <a:moveTo>
                <a:pt x="0" y="0"/>
              </a:moveTo>
              <a:lnTo>
                <a:pt x="0" y="3310647"/>
              </a:lnTo>
              <a:lnTo>
                <a:pt x="289113" y="3310647"/>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0F83B91-98D6-1043-909D-7C60DA90B26B}">
      <dsp:nvSpPr>
        <dsp:cNvPr id="0" name=""/>
        <dsp:cNvSpPr/>
      </dsp:nvSpPr>
      <dsp:spPr>
        <a:xfrm>
          <a:off x="5110883" y="3944405"/>
          <a:ext cx="2548461" cy="1091194"/>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ts val="2200"/>
            </a:lnSpc>
            <a:spcBef>
              <a:spcPct val="0"/>
            </a:spcBef>
            <a:spcAft>
              <a:spcPts val="0"/>
            </a:spcAft>
            <a:buNone/>
          </a:pPr>
          <a:r>
            <a:rPr kumimoji="1" lang="en-US" altLang="ja-JP" sz="1800" kern="1200" dirty="0">
              <a:latin typeface="Meiryo" panose="020B0604030504040204" pitchFamily="34" charset="-128"/>
              <a:ea typeface="Meiryo" panose="020B0604030504040204" pitchFamily="34" charset="-128"/>
            </a:rPr>
            <a:t>cubing</a:t>
          </a:r>
          <a:r>
            <a:rPr kumimoji="1" lang="ja-JP" altLang="en-US" sz="1800" kern="1200">
              <a:latin typeface="Meiryo" panose="020B0604030504040204" pitchFamily="34" charset="-128"/>
              <a:ea typeface="Meiryo" panose="020B0604030504040204" pitchFamily="34" charset="-128"/>
            </a:rPr>
            <a:t>モードの解読</a:t>
          </a:r>
        </a:p>
      </dsp:txBody>
      <dsp:txXfrm>
        <a:off x="5142843" y="3976365"/>
        <a:ext cx="2484541" cy="1027274"/>
      </dsp:txXfrm>
    </dsp:sp>
    <dsp:sp modelId="{09C9E8D2-C36C-2542-9237-283B8571E799}">
      <dsp:nvSpPr>
        <dsp:cNvPr id="0" name=""/>
        <dsp:cNvSpPr/>
      </dsp:nvSpPr>
      <dsp:spPr>
        <a:xfrm>
          <a:off x="7812235" y="1360"/>
          <a:ext cx="2891138" cy="117799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5400" rIns="38100" bIns="25400" numCol="1" spcCol="1270" anchor="ctr" anchorCtr="0">
          <a:noAutofit/>
        </a:bodyPr>
        <a:lstStyle/>
        <a:p>
          <a:pPr marL="0" lvl="0" indent="0" algn="ctr" defTabSz="889000">
            <a:lnSpc>
              <a:spcPts val="2200"/>
            </a:lnSpc>
            <a:spcBef>
              <a:spcPct val="0"/>
            </a:spcBef>
            <a:spcAft>
              <a:spcPts val="0"/>
            </a:spcAft>
            <a:buNone/>
          </a:pPr>
          <a:r>
            <a:rPr kumimoji="1" lang="en-US" altLang="ja-JP" sz="2000" kern="1200" dirty="0">
              <a:latin typeface="MS Gothic" panose="020B0609070205080204" pitchFamily="49" charset="-128"/>
              <a:ea typeface="MS Gothic" panose="020B0609070205080204" pitchFamily="49" charset="-128"/>
            </a:rPr>
            <a:t>3.</a:t>
          </a:r>
          <a:r>
            <a:rPr kumimoji="1" lang="ja-JP" altLang="en-US" sz="2000" kern="1200">
              <a:latin typeface="MS Gothic" panose="020B0609070205080204" pitchFamily="49" charset="-128"/>
              <a:ea typeface="MS Gothic" panose="020B0609070205080204" pitchFamily="49" charset="-128"/>
            </a:rPr>
            <a:t>暗号化デモ</a:t>
          </a:r>
          <a:endParaRPr kumimoji="1" lang="ja-JP" altLang="en-US" sz="1450" kern="1200">
            <a:latin typeface="MS Gothic" panose="020B0609070205080204" pitchFamily="49" charset="-128"/>
            <a:ea typeface="MS Gothic" panose="020B0609070205080204" pitchFamily="49" charset="-128"/>
          </a:endParaRPr>
        </a:p>
      </dsp:txBody>
      <dsp:txXfrm>
        <a:off x="7846737" y="35862"/>
        <a:ext cx="2822134" cy="1108991"/>
      </dsp:txXfrm>
    </dsp:sp>
    <dsp:sp modelId="{3CEC3769-F88C-C945-979D-4339051DE908}">
      <dsp:nvSpPr>
        <dsp:cNvPr id="0" name=""/>
        <dsp:cNvSpPr/>
      </dsp:nvSpPr>
      <dsp:spPr>
        <a:xfrm>
          <a:off x="8101348" y="1179355"/>
          <a:ext cx="289113" cy="739817"/>
        </a:xfrm>
        <a:custGeom>
          <a:avLst/>
          <a:gdLst/>
          <a:ahLst/>
          <a:cxnLst/>
          <a:rect l="0" t="0" r="0" b="0"/>
          <a:pathLst>
            <a:path>
              <a:moveTo>
                <a:pt x="0" y="0"/>
              </a:moveTo>
              <a:lnTo>
                <a:pt x="0" y="739817"/>
              </a:lnTo>
              <a:lnTo>
                <a:pt x="289113" y="739817"/>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18F2182-8ADC-B747-9B35-BDBC4AFE1C92}">
      <dsp:nvSpPr>
        <dsp:cNvPr id="0" name=""/>
        <dsp:cNvSpPr/>
      </dsp:nvSpPr>
      <dsp:spPr>
        <a:xfrm>
          <a:off x="8390462" y="1373576"/>
          <a:ext cx="2548461" cy="1091194"/>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ts val="2200"/>
            </a:lnSpc>
            <a:spcBef>
              <a:spcPct val="0"/>
            </a:spcBef>
            <a:spcAft>
              <a:spcPts val="0"/>
            </a:spcAft>
            <a:buNone/>
          </a:pPr>
          <a:r>
            <a:rPr kumimoji="1" lang="ja-JP" altLang="en-US" sz="1800" kern="1200">
              <a:latin typeface="Meiryo" panose="020B0604030504040204" pitchFamily="34" charset="-128"/>
              <a:ea typeface="Meiryo" panose="020B0604030504040204" pitchFamily="34" charset="-128"/>
            </a:rPr>
            <a:t>暗号化デモ</a:t>
          </a:r>
          <a:endParaRPr kumimoji="1" lang="ja-JP" altLang="en-US" sz="1450" kern="1200">
            <a:latin typeface="Meiryo" panose="020B0604030504040204" pitchFamily="34" charset="-128"/>
            <a:ea typeface="Meiryo" panose="020B0604030504040204" pitchFamily="34" charset="-128"/>
          </a:endParaRPr>
        </a:p>
      </dsp:txBody>
      <dsp:txXfrm>
        <a:off x="8422422" y="1405536"/>
        <a:ext cx="2484541" cy="102727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0C8F6E-BC29-2241-BA94-3BB6F64242D6}">
      <dsp:nvSpPr>
        <dsp:cNvPr id="0" name=""/>
        <dsp:cNvSpPr/>
      </dsp:nvSpPr>
      <dsp:spPr>
        <a:xfrm>
          <a:off x="35950" y="0"/>
          <a:ext cx="6781148" cy="74320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kumimoji="1" lang="ja-JP" altLang="en-US" sz="2400" kern="1200">
              <a:latin typeface="Meiryo" panose="020B0604030504040204" pitchFamily="34" charset="-128"/>
              <a:ea typeface="Meiryo" panose="020B0604030504040204" pitchFamily="34" charset="-128"/>
            </a:rPr>
            <a:t>高速化可能</a:t>
          </a:r>
          <a:endParaRPr kumimoji="1" lang="en-US" altLang="ja-JP" sz="2400" kern="1200" dirty="0">
            <a:latin typeface="Meiryo" panose="020B0604030504040204" pitchFamily="34" charset="-128"/>
            <a:ea typeface="Meiryo" panose="020B0604030504040204" pitchFamily="34" charset="-128"/>
          </a:endParaRPr>
        </a:p>
      </dsp:txBody>
      <dsp:txXfrm>
        <a:off x="72230" y="36280"/>
        <a:ext cx="6708588" cy="670644"/>
      </dsp:txXfrm>
    </dsp:sp>
    <dsp:sp modelId="{58035934-9FC2-834F-8DEF-86E2150DE17B}">
      <dsp:nvSpPr>
        <dsp:cNvPr id="0" name=""/>
        <dsp:cNvSpPr/>
      </dsp:nvSpPr>
      <dsp:spPr>
        <a:xfrm>
          <a:off x="0" y="757383"/>
          <a:ext cx="12227980" cy="9439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8238" tIns="22860" rIns="128016" bIns="22860" numCol="1" spcCol="1270" anchor="t" anchorCtr="0">
          <a:noAutofit/>
        </a:bodyPr>
        <a:lstStyle/>
        <a:p>
          <a:pPr marL="171450" lvl="1" indent="-171450" algn="l" defTabSz="800100">
            <a:lnSpc>
              <a:spcPct val="90000"/>
            </a:lnSpc>
            <a:spcBef>
              <a:spcPct val="0"/>
            </a:spcBef>
            <a:spcAft>
              <a:spcPct val="20000"/>
            </a:spcAft>
            <a:buChar char="•"/>
          </a:pPr>
          <a:r>
            <a:rPr kumimoji="1" lang="en-US" altLang="ja-JP" sz="1800" kern="1200" dirty="0">
              <a:latin typeface="Meiryo" panose="020B0604030504040204" pitchFamily="34" charset="-128"/>
              <a:ea typeface="Meiryo" panose="020B0604030504040204" pitchFamily="34" charset="-128"/>
            </a:rPr>
            <a:t>[</a:t>
          </a:r>
          <a:r>
            <a:rPr kumimoji="1" lang="ja-JP" altLang="en-US" sz="1800" kern="1200">
              <a:latin typeface="Meiryo" panose="020B0604030504040204" pitchFamily="34" charset="-128"/>
              <a:ea typeface="Meiryo" panose="020B0604030504040204" pitchFamily="34" charset="-128"/>
            </a:rPr>
            <a:t>説明</a:t>
          </a:r>
          <a:r>
            <a:rPr kumimoji="1" lang="en-US" altLang="ja-JP" sz="1800" kern="1200" dirty="0">
              <a:latin typeface="Meiryo" panose="020B0604030504040204" pitchFamily="34" charset="-128"/>
              <a:ea typeface="Meiryo" panose="020B0604030504040204" pitchFamily="34" charset="-128"/>
            </a:rPr>
            <a:t>1]</a:t>
          </a:r>
          <a:endParaRPr kumimoji="1" lang="ja-JP" altLang="en-US" sz="1800" kern="1200">
            <a:latin typeface="Meiryo" panose="020B0604030504040204" pitchFamily="34" charset="-128"/>
            <a:ea typeface="Meiryo" panose="020B0604030504040204" pitchFamily="34" charset="-128"/>
          </a:endParaRPr>
        </a:p>
      </dsp:txBody>
      <dsp:txXfrm>
        <a:off x="0" y="757383"/>
        <a:ext cx="12227980" cy="943920"/>
      </dsp:txXfrm>
    </dsp:sp>
    <dsp:sp modelId="{267CEEA2-24E4-7B49-8A05-FAFB1FE67BD9}">
      <dsp:nvSpPr>
        <dsp:cNvPr id="0" name=""/>
        <dsp:cNvSpPr/>
      </dsp:nvSpPr>
      <dsp:spPr>
        <a:xfrm>
          <a:off x="35950" y="1663452"/>
          <a:ext cx="6781148" cy="74320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kumimoji="1" lang="ja-JP" altLang="en-US" sz="2400" kern="1200">
              <a:latin typeface="Meiryo" panose="020B0604030504040204" pitchFamily="34" charset="-128"/>
              <a:ea typeface="Meiryo" panose="020B0604030504040204" pitchFamily="34" charset="-128"/>
            </a:rPr>
            <a:t>中身がシンプル</a:t>
          </a:r>
        </a:p>
      </dsp:txBody>
      <dsp:txXfrm>
        <a:off x="72230" y="1699732"/>
        <a:ext cx="6708588" cy="670644"/>
      </dsp:txXfrm>
    </dsp:sp>
    <dsp:sp modelId="{B359FB68-EFBA-BA4B-971D-6DCAAD47AB2C}">
      <dsp:nvSpPr>
        <dsp:cNvPr id="0" name=""/>
        <dsp:cNvSpPr/>
      </dsp:nvSpPr>
      <dsp:spPr>
        <a:xfrm>
          <a:off x="0" y="2444507"/>
          <a:ext cx="12227980" cy="9439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8238" tIns="22860" rIns="128016" bIns="22860" numCol="1" spcCol="1270" anchor="t" anchorCtr="0">
          <a:noAutofit/>
        </a:bodyPr>
        <a:lstStyle/>
        <a:p>
          <a:pPr marL="171450" lvl="1" indent="-171450" algn="l" defTabSz="800100">
            <a:lnSpc>
              <a:spcPct val="90000"/>
            </a:lnSpc>
            <a:spcBef>
              <a:spcPct val="0"/>
            </a:spcBef>
            <a:spcAft>
              <a:spcPct val="20000"/>
            </a:spcAft>
            <a:buChar char="•"/>
          </a:pPr>
          <a:r>
            <a:rPr kumimoji="1" lang="en-US" altLang="ja-JP" sz="1800" kern="1200" dirty="0">
              <a:latin typeface="Meiryo" panose="020B0604030504040204" pitchFamily="34" charset="-128"/>
              <a:ea typeface="Meiryo" panose="020B0604030504040204" pitchFamily="34" charset="-128"/>
            </a:rPr>
            <a:t>[</a:t>
          </a:r>
          <a:r>
            <a:rPr kumimoji="1" lang="ja-JP" altLang="en-US" sz="1800" kern="1200">
              <a:latin typeface="Meiryo" panose="020B0604030504040204" pitchFamily="34" charset="-128"/>
              <a:ea typeface="Meiryo" panose="020B0604030504040204" pitchFamily="34" charset="-128"/>
            </a:rPr>
            <a:t>説明</a:t>
          </a:r>
          <a:r>
            <a:rPr kumimoji="1" lang="en-US" altLang="ja-JP" sz="1800" kern="1200" dirty="0">
              <a:latin typeface="Meiryo" panose="020B0604030504040204" pitchFamily="34" charset="-128"/>
              <a:ea typeface="Meiryo" panose="020B0604030504040204" pitchFamily="34" charset="-128"/>
            </a:rPr>
            <a:t>2]</a:t>
          </a:r>
          <a:endParaRPr kumimoji="1" lang="ja-JP" altLang="en-US" sz="1800" kern="1200">
            <a:latin typeface="Meiryo" panose="020B0604030504040204" pitchFamily="34" charset="-128"/>
            <a:ea typeface="Meiryo" panose="020B0604030504040204" pitchFamily="34" charset="-128"/>
          </a:endParaRPr>
        </a:p>
      </dsp:txBody>
      <dsp:txXfrm>
        <a:off x="0" y="2444507"/>
        <a:ext cx="12227980" cy="943920"/>
      </dsp:txXfrm>
    </dsp:sp>
    <dsp:sp modelId="{AB86A8A2-A86A-4142-ADFB-1A131A92D011}">
      <dsp:nvSpPr>
        <dsp:cNvPr id="0" name=""/>
        <dsp:cNvSpPr/>
      </dsp:nvSpPr>
      <dsp:spPr>
        <a:xfrm>
          <a:off x="35950" y="3350576"/>
          <a:ext cx="6781148" cy="74320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kumimoji="1" lang="ja-JP" altLang="en-US" sz="2400" kern="1200">
              <a:latin typeface="Meiryo" panose="020B0604030504040204" pitchFamily="34" charset="-128"/>
              <a:ea typeface="Meiryo" panose="020B0604030504040204" pitchFamily="34" charset="-128"/>
            </a:rPr>
            <a:t>物理でも暗号化できる</a:t>
          </a:r>
        </a:p>
      </dsp:txBody>
      <dsp:txXfrm>
        <a:off x="72230" y="3386856"/>
        <a:ext cx="6708588" cy="670644"/>
      </dsp:txXfrm>
    </dsp:sp>
    <dsp:sp modelId="{82BB00C8-45C0-B548-8E0D-78E3AF1E0556}">
      <dsp:nvSpPr>
        <dsp:cNvPr id="0" name=""/>
        <dsp:cNvSpPr/>
      </dsp:nvSpPr>
      <dsp:spPr>
        <a:xfrm>
          <a:off x="0" y="4131631"/>
          <a:ext cx="12227980" cy="9439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8238" tIns="22860" rIns="128016" bIns="22860" numCol="1" spcCol="1270" anchor="t" anchorCtr="0">
          <a:noAutofit/>
        </a:bodyPr>
        <a:lstStyle/>
        <a:p>
          <a:pPr marL="171450" lvl="1" indent="-171450" algn="l" defTabSz="800100">
            <a:lnSpc>
              <a:spcPct val="90000"/>
            </a:lnSpc>
            <a:spcBef>
              <a:spcPct val="0"/>
            </a:spcBef>
            <a:spcAft>
              <a:spcPct val="20000"/>
            </a:spcAft>
            <a:buChar char="•"/>
          </a:pPr>
          <a:r>
            <a:rPr kumimoji="1" lang="en-US" altLang="ja-JP" sz="1800" kern="1200" dirty="0">
              <a:latin typeface="Meiryo" panose="020B0604030504040204" pitchFamily="34" charset="-128"/>
              <a:ea typeface="Meiryo" panose="020B0604030504040204" pitchFamily="34" charset="-128"/>
            </a:rPr>
            <a:t>[</a:t>
          </a:r>
          <a:r>
            <a:rPr kumimoji="1" lang="ja-JP" altLang="en-US" sz="1800" kern="1200">
              <a:latin typeface="Meiryo" panose="020B0604030504040204" pitchFamily="34" charset="-128"/>
              <a:ea typeface="Meiryo" panose="020B0604030504040204" pitchFamily="34" charset="-128"/>
            </a:rPr>
            <a:t>説明</a:t>
          </a:r>
          <a:r>
            <a:rPr kumimoji="1" lang="en-US" altLang="ja-JP" sz="1800" kern="1200" dirty="0">
              <a:latin typeface="Meiryo" panose="020B0604030504040204" pitchFamily="34" charset="-128"/>
              <a:ea typeface="Meiryo" panose="020B0604030504040204" pitchFamily="34" charset="-128"/>
            </a:rPr>
            <a:t>3]</a:t>
          </a:r>
          <a:endParaRPr kumimoji="1" lang="ja-JP" altLang="en-US" sz="1800" kern="1200">
            <a:latin typeface="Meiryo" panose="020B0604030504040204" pitchFamily="34" charset="-128"/>
            <a:ea typeface="Meiryo" panose="020B0604030504040204" pitchFamily="34" charset="-128"/>
          </a:endParaRPr>
        </a:p>
      </dsp:txBody>
      <dsp:txXfrm>
        <a:off x="0" y="4131631"/>
        <a:ext cx="12227980" cy="943920"/>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1F4FCAC-4F02-7F45-8F38-D1147EC88AAD}" type="datetimeFigureOut">
              <a:rPr kumimoji="1" lang="ja-JP" altLang="en-US" smtClean="0"/>
              <a:t>2019/8/14</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ED7EDEB-5FB8-2647-AEC5-40F185C998E7}" type="slidenum">
              <a:rPr kumimoji="1" lang="ja-JP" altLang="en-US" smtClean="0"/>
              <a:t>‹#›</a:t>
            </a:fld>
            <a:endParaRPr kumimoji="1" lang="ja-JP" altLang="en-US"/>
          </a:p>
        </p:txBody>
      </p:sp>
    </p:spTree>
    <p:extLst>
      <p:ext uri="{BB962C8B-B14F-4D97-AF65-F5344CB8AC3E}">
        <p14:creationId xmlns:p14="http://schemas.microsoft.com/office/powerpoint/2010/main" val="2853093631"/>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789465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137001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2717505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906058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580043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9582977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547600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5284888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9936459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590636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448265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3392694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354008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ja-JP" altLang="en-US"/>
              <a:t>平文はアルファベットを想定しているため，アルファベットの出現率が高い＆</a:t>
            </a:r>
            <a:r>
              <a:rPr lang="en-US" altLang="ja-JP" dirty="0"/>
              <a:t>2</a:t>
            </a:r>
            <a:r>
              <a:rPr lang="ja-JP" altLang="en-US"/>
              <a:t>文字で多くの数を表せることから</a:t>
            </a:r>
            <a:r>
              <a:rPr lang="en-US" altLang="ja-JP" dirty="0"/>
              <a:t>62</a:t>
            </a:r>
            <a:r>
              <a:rPr lang="ja-JP" altLang="en-US"/>
              <a:t>進数を使用</a:t>
            </a:r>
            <a:endParaRPr dirty="0"/>
          </a:p>
        </p:txBody>
      </p:sp>
    </p:spTree>
    <p:extLst>
      <p:ext uri="{BB962C8B-B14F-4D97-AF65-F5344CB8AC3E}">
        <p14:creationId xmlns:p14="http://schemas.microsoft.com/office/powerpoint/2010/main" val="17271813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246464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 name="Google Shape;492;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1008315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 name="Google Shape;492;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3951003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1717374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3066057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2562784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713722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330587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612182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1576284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6244706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685281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728982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ja-JP" altLang="en-US"/>
              <a:t>「バイナリでも同じような方法で暗号化可能ですが，今回はアルファベットを想定しております」</a:t>
            </a:r>
            <a:endParaRPr lang="en-US" altLang="ja-JP" dirty="0"/>
          </a:p>
        </p:txBody>
      </p:sp>
    </p:spTree>
    <p:extLst>
      <p:ext uri="{BB962C8B-B14F-4D97-AF65-F5344CB8AC3E}">
        <p14:creationId xmlns:p14="http://schemas.microsoft.com/office/powerpoint/2010/main" val="6165097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C0CF22B-B15F-6441-9F49-9AC370379FD8}"/>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F2FD360E-45C7-B641-9681-DBAEDDA83E8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82D199B4-73CF-CA48-86C8-2D6299AD01F4}"/>
              </a:ext>
            </a:extLst>
          </p:cNvPr>
          <p:cNvSpPr>
            <a:spLocks noGrp="1"/>
          </p:cNvSpPr>
          <p:nvPr>
            <p:ph type="dt" sz="half" idx="10"/>
          </p:nvPr>
        </p:nvSpPr>
        <p:spPr/>
        <p:txBody>
          <a:bodyPr/>
          <a:lstStyle/>
          <a:p>
            <a:fld id="{64F60BEB-CA6C-8144-9692-2D00FDCA2516}" type="datetimeFigureOut">
              <a:rPr kumimoji="1" lang="ja-JP" altLang="en-US" smtClean="0"/>
              <a:t>2019/8/14</a:t>
            </a:fld>
            <a:endParaRPr kumimoji="1" lang="ja-JP" altLang="en-US"/>
          </a:p>
        </p:txBody>
      </p:sp>
      <p:sp>
        <p:nvSpPr>
          <p:cNvPr id="5" name="フッター プレースホルダー 4">
            <a:extLst>
              <a:ext uri="{FF2B5EF4-FFF2-40B4-BE49-F238E27FC236}">
                <a16:creationId xmlns:a16="http://schemas.microsoft.com/office/drawing/2014/main" id="{974F802C-956B-8A41-87BB-E136368F1A87}"/>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739B2E3D-4BA1-DA46-A071-38A9BCD6472D}"/>
              </a:ext>
            </a:extLst>
          </p:cNvPr>
          <p:cNvSpPr>
            <a:spLocks noGrp="1"/>
          </p:cNvSpPr>
          <p:nvPr>
            <p:ph type="sldNum" sz="quarter" idx="12"/>
          </p:nvPr>
        </p:nvSpPr>
        <p:spPr/>
        <p:txBody>
          <a:bodyPr/>
          <a:lstStyle/>
          <a:p>
            <a:fld id="{A29BAAA0-6D5A-4345-BA9D-361E6F032E35}" type="slidenum">
              <a:rPr kumimoji="1" lang="ja-JP" altLang="en-US" smtClean="0"/>
              <a:t>‹#›</a:t>
            </a:fld>
            <a:endParaRPr kumimoji="1" lang="ja-JP" altLang="en-US"/>
          </a:p>
        </p:txBody>
      </p:sp>
    </p:spTree>
    <p:extLst>
      <p:ext uri="{BB962C8B-B14F-4D97-AF65-F5344CB8AC3E}">
        <p14:creationId xmlns:p14="http://schemas.microsoft.com/office/powerpoint/2010/main" val="34522186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820906D-8EA6-D54C-86D0-30E6C29FD60B}"/>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7AEC650C-ED0D-7C4C-9A09-0899E7CFB3CF}"/>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87489366-C5EA-2D45-9431-A8B6B2030E4A}"/>
              </a:ext>
            </a:extLst>
          </p:cNvPr>
          <p:cNvSpPr>
            <a:spLocks noGrp="1"/>
          </p:cNvSpPr>
          <p:nvPr>
            <p:ph type="dt" sz="half" idx="10"/>
          </p:nvPr>
        </p:nvSpPr>
        <p:spPr/>
        <p:txBody>
          <a:bodyPr/>
          <a:lstStyle/>
          <a:p>
            <a:fld id="{64F60BEB-CA6C-8144-9692-2D00FDCA2516}" type="datetimeFigureOut">
              <a:rPr kumimoji="1" lang="ja-JP" altLang="en-US" smtClean="0"/>
              <a:t>2019/8/14</a:t>
            </a:fld>
            <a:endParaRPr kumimoji="1" lang="ja-JP" altLang="en-US"/>
          </a:p>
        </p:txBody>
      </p:sp>
      <p:sp>
        <p:nvSpPr>
          <p:cNvPr id="5" name="フッター プレースホルダー 4">
            <a:extLst>
              <a:ext uri="{FF2B5EF4-FFF2-40B4-BE49-F238E27FC236}">
                <a16:creationId xmlns:a16="http://schemas.microsoft.com/office/drawing/2014/main" id="{3126CFB3-E0EC-704A-82F3-1A10EC99256B}"/>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0A11B09B-522B-8343-9F85-687BD2A8444A}"/>
              </a:ext>
            </a:extLst>
          </p:cNvPr>
          <p:cNvSpPr>
            <a:spLocks noGrp="1"/>
          </p:cNvSpPr>
          <p:nvPr>
            <p:ph type="sldNum" sz="quarter" idx="12"/>
          </p:nvPr>
        </p:nvSpPr>
        <p:spPr/>
        <p:txBody>
          <a:bodyPr/>
          <a:lstStyle/>
          <a:p>
            <a:fld id="{A29BAAA0-6D5A-4345-BA9D-361E6F032E35}" type="slidenum">
              <a:rPr kumimoji="1" lang="ja-JP" altLang="en-US" smtClean="0"/>
              <a:t>‹#›</a:t>
            </a:fld>
            <a:endParaRPr kumimoji="1" lang="ja-JP" altLang="en-US"/>
          </a:p>
        </p:txBody>
      </p:sp>
    </p:spTree>
    <p:extLst>
      <p:ext uri="{BB962C8B-B14F-4D97-AF65-F5344CB8AC3E}">
        <p14:creationId xmlns:p14="http://schemas.microsoft.com/office/powerpoint/2010/main" val="4970595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E98060F3-FCFB-C24D-B190-B6E067175BA7}"/>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53864D5C-0511-8D45-A18E-686DAE119662}"/>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7E6D9563-ACC9-B847-9A57-6B5EFFA0D020}"/>
              </a:ext>
            </a:extLst>
          </p:cNvPr>
          <p:cNvSpPr>
            <a:spLocks noGrp="1"/>
          </p:cNvSpPr>
          <p:nvPr>
            <p:ph type="dt" sz="half" idx="10"/>
          </p:nvPr>
        </p:nvSpPr>
        <p:spPr/>
        <p:txBody>
          <a:bodyPr/>
          <a:lstStyle/>
          <a:p>
            <a:fld id="{64F60BEB-CA6C-8144-9692-2D00FDCA2516}" type="datetimeFigureOut">
              <a:rPr kumimoji="1" lang="ja-JP" altLang="en-US" smtClean="0"/>
              <a:t>2019/8/14</a:t>
            </a:fld>
            <a:endParaRPr kumimoji="1" lang="ja-JP" altLang="en-US"/>
          </a:p>
        </p:txBody>
      </p:sp>
      <p:sp>
        <p:nvSpPr>
          <p:cNvPr id="5" name="フッター プレースホルダー 4">
            <a:extLst>
              <a:ext uri="{FF2B5EF4-FFF2-40B4-BE49-F238E27FC236}">
                <a16:creationId xmlns:a16="http://schemas.microsoft.com/office/drawing/2014/main" id="{F3130178-3E58-5142-AF44-6192F6E7A3F7}"/>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2AE0CB53-971F-4F4A-AB2C-4B92E4F4D36A}"/>
              </a:ext>
            </a:extLst>
          </p:cNvPr>
          <p:cNvSpPr>
            <a:spLocks noGrp="1"/>
          </p:cNvSpPr>
          <p:nvPr>
            <p:ph type="sldNum" sz="quarter" idx="12"/>
          </p:nvPr>
        </p:nvSpPr>
        <p:spPr/>
        <p:txBody>
          <a:bodyPr/>
          <a:lstStyle/>
          <a:p>
            <a:fld id="{A29BAAA0-6D5A-4345-BA9D-361E6F032E35}" type="slidenum">
              <a:rPr kumimoji="1" lang="ja-JP" altLang="en-US" smtClean="0"/>
              <a:t>‹#›</a:t>
            </a:fld>
            <a:endParaRPr kumimoji="1" lang="ja-JP" altLang="en-US"/>
          </a:p>
        </p:txBody>
      </p:sp>
    </p:spTree>
    <p:extLst>
      <p:ext uri="{BB962C8B-B14F-4D97-AF65-F5344CB8AC3E}">
        <p14:creationId xmlns:p14="http://schemas.microsoft.com/office/powerpoint/2010/main" val="261633388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
          <p:cNvSpPr/>
          <p:nvPr/>
        </p:nvSpPr>
        <p:spPr>
          <a:xfrm>
            <a:off x="10059311" y="877033"/>
            <a:ext cx="1732400" cy="577200"/>
          </a:xfrm>
          <a:prstGeom prst="triangle">
            <a:avLst>
              <a:gd name="adj" fmla="val 32425"/>
            </a:avLst>
          </a:prstGeom>
          <a:solidFill>
            <a:srgbClr val="263248"/>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latin typeface="Arvo"/>
              <a:ea typeface="Arvo"/>
              <a:cs typeface="Arvo"/>
              <a:sym typeface="Arvo"/>
            </a:endParaRPr>
          </a:p>
        </p:txBody>
      </p:sp>
      <p:grpSp>
        <p:nvGrpSpPr>
          <p:cNvPr id="11" name="Google Shape;11;p2"/>
          <p:cNvGrpSpPr/>
          <p:nvPr/>
        </p:nvGrpSpPr>
        <p:grpSpPr>
          <a:xfrm>
            <a:off x="1" y="-9451"/>
            <a:ext cx="11548531" cy="6867451"/>
            <a:chOff x="0" y="-7088"/>
            <a:chExt cx="8661398" cy="5150588"/>
          </a:xfrm>
        </p:grpSpPr>
        <p:sp>
          <p:nvSpPr>
            <p:cNvPr id="12" name="Google Shape;12;p2"/>
            <p:cNvSpPr/>
            <p:nvPr/>
          </p:nvSpPr>
          <p:spPr>
            <a:xfrm>
              <a:off x="0" y="0"/>
              <a:ext cx="3525000" cy="5143500"/>
            </a:xfrm>
            <a:prstGeom prst="rect">
              <a:avLst/>
            </a:prstGeom>
            <a:solidFill>
              <a:srgbClr val="C7D3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Segoe UI Emoji Regular"/>
              </a:endParaRPr>
            </a:p>
          </p:txBody>
        </p:sp>
        <p:sp>
          <p:nvSpPr>
            <p:cNvPr id="13" name="Google Shape;13;p2"/>
            <p:cNvSpPr/>
            <p:nvPr/>
          </p:nvSpPr>
          <p:spPr>
            <a:xfrm rot="10800000" flipH="1">
              <a:off x="3517898" y="-7088"/>
              <a:ext cx="5143500" cy="5143500"/>
            </a:xfrm>
            <a:prstGeom prst="rtTriangle">
              <a:avLst/>
            </a:prstGeom>
            <a:solidFill>
              <a:srgbClr val="C7D3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Arvo"/>
                <a:ea typeface="Arvo"/>
                <a:cs typeface="Arvo"/>
                <a:sym typeface="Arvo"/>
              </a:endParaRPr>
            </a:p>
          </p:txBody>
        </p:sp>
      </p:grpSp>
      <p:grpSp>
        <p:nvGrpSpPr>
          <p:cNvPr id="14" name="Google Shape;14;p2"/>
          <p:cNvGrpSpPr/>
          <p:nvPr/>
        </p:nvGrpSpPr>
        <p:grpSpPr>
          <a:xfrm rot="10800000" flipH="1">
            <a:off x="3" y="1454351"/>
            <a:ext cx="11796669" cy="3949300"/>
            <a:chOff x="-8178042" y="-4493254"/>
            <a:chExt cx="19483598" cy="6522736"/>
          </a:xfrm>
        </p:grpSpPr>
        <p:sp>
          <p:nvSpPr>
            <p:cNvPr id="15" name="Google Shape;15;p2"/>
            <p:cNvSpPr/>
            <p:nvPr/>
          </p:nvSpPr>
          <p:spPr>
            <a:xfrm>
              <a:off x="-8178042" y="-4493118"/>
              <a:ext cx="12968400" cy="6522600"/>
            </a:xfrm>
            <a:prstGeom prst="rect">
              <a:avLst/>
            </a:prstGeom>
            <a:solidFill>
              <a:srgbClr val="3F53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Arvo"/>
                <a:ea typeface="Arvo"/>
                <a:cs typeface="Arvo"/>
                <a:sym typeface="Arvo"/>
              </a:endParaRPr>
            </a:p>
          </p:txBody>
        </p:sp>
        <p:sp>
          <p:nvSpPr>
            <p:cNvPr id="16" name="Google Shape;16;p2"/>
            <p:cNvSpPr/>
            <p:nvPr/>
          </p:nvSpPr>
          <p:spPr>
            <a:xfrm>
              <a:off x="4782955" y="-4493254"/>
              <a:ext cx="6522600" cy="6522600"/>
            </a:xfrm>
            <a:prstGeom prst="rtTriangle">
              <a:avLst/>
            </a:prstGeom>
            <a:solidFill>
              <a:srgbClr val="3F53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Arvo"/>
                <a:ea typeface="Arvo"/>
                <a:cs typeface="Arvo"/>
                <a:sym typeface="Arvo"/>
              </a:endParaRPr>
            </a:p>
          </p:txBody>
        </p:sp>
      </p:grpSp>
      <p:grpSp>
        <p:nvGrpSpPr>
          <p:cNvPr id="17" name="Google Shape;17;p2"/>
          <p:cNvGrpSpPr/>
          <p:nvPr/>
        </p:nvGrpSpPr>
        <p:grpSpPr>
          <a:xfrm>
            <a:off x="4902983" y="5704465"/>
            <a:ext cx="7307772" cy="577328"/>
            <a:chOff x="5582265" y="4646738"/>
            <a:chExt cx="5480829" cy="432996"/>
          </a:xfrm>
        </p:grpSpPr>
        <p:sp>
          <p:nvSpPr>
            <p:cNvPr id="18" name="Google Shape;18;p2"/>
            <p:cNvSpPr/>
            <p:nvPr/>
          </p:nvSpPr>
          <p:spPr>
            <a:xfrm rot="10800000">
              <a:off x="5582265" y="4948334"/>
              <a:ext cx="394200" cy="131400"/>
            </a:xfrm>
            <a:prstGeom prst="triangle">
              <a:avLst>
                <a:gd name="adj" fmla="val 32425"/>
              </a:avLst>
            </a:prstGeom>
            <a:solidFill>
              <a:srgbClr val="D26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Segoe UI Emoji Regular"/>
              </a:endParaRPr>
            </a:p>
          </p:txBody>
        </p:sp>
        <p:grpSp>
          <p:nvGrpSpPr>
            <p:cNvPr id="19" name="Google Shape;19;p2"/>
            <p:cNvGrpSpPr/>
            <p:nvPr/>
          </p:nvGrpSpPr>
          <p:grpSpPr>
            <a:xfrm flipH="1">
              <a:off x="5585232" y="4646738"/>
              <a:ext cx="5477861" cy="304551"/>
              <a:chOff x="-24158748" y="330075"/>
              <a:chExt cx="30568423" cy="1699506"/>
            </a:xfrm>
          </p:grpSpPr>
          <p:sp>
            <p:nvSpPr>
              <p:cNvPr id="20" name="Google Shape;20;p2"/>
              <p:cNvSpPr/>
              <p:nvPr/>
            </p:nvSpPr>
            <p:spPr>
              <a:xfrm>
                <a:off x="-24158748" y="330081"/>
                <a:ext cx="28908000" cy="1699500"/>
              </a:xfrm>
              <a:prstGeom prst="rect">
                <a:avLst/>
              </a:prstGeom>
              <a:solidFill>
                <a:srgbClr val="FF9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Segoe UI Emoji Regular"/>
                </a:endParaRPr>
              </a:p>
            </p:txBody>
          </p:sp>
          <p:sp>
            <p:nvSpPr>
              <p:cNvPr id="21" name="Google Shape;21;p2"/>
              <p:cNvSpPr/>
              <p:nvPr/>
            </p:nvSpPr>
            <p:spPr>
              <a:xfrm>
                <a:off x="4710175" y="330075"/>
                <a:ext cx="1699500" cy="1699500"/>
              </a:xfrm>
              <a:prstGeom prst="rtTriangle">
                <a:avLst/>
              </a:prstGeom>
              <a:solidFill>
                <a:srgbClr val="FF9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Segoe UI Emoji Regular"/>
                </a:endParaRPr>
              </a:p>
            </p:txBody>
          </p:sp>
        </p:grpSp>
      </p:grpSp>
      <p:sp>
        <p:nvSpPr>
          <p:cNvPr id="22" name="Google Shape;22;p2"/>
          <p:cNvSpPr txBox="1">
            <a:spLocks noGrp="1"/>
          </p:cNvSpPr>
          <p:nvPr>
            <p:ph type="ctrTitle"/>
          </p:nvPr>
        </p:nvSpPr>
        <p:spPr>
          <a:xfrm>
            <a:off x="914400" y="1454333"/>
            <a:ext cx="7157200" cy="39492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6400"/>
            </a:lvl1pPr>
            <a:lvl2pPr lvl="1" algn="ctr">
              <a:spcBef>
                <a:spcPts val="0"/>
              </a:spcBef>
              <a:spcAft>
                <a:spcPts val="0"/>
              </a:spcAft>
              <a:buSzPts val="4800"/>
              <a:buNone/>
              <a:defRPr sz="6400"/>
            </a:lvl2pPr>
            <a:lvl3pPr lvl="2" algn="ctr">
              <a:spcBef>
                <a:spcPts val="0"/>
              </a:spcBef>
              <a:spcAft>
                <a:spcPts val="0"/>
              </a:spcAft>
              <a:buSzPts val="4800"/>
              <a:buNone/>
              <a:defRPr sz="6400"/>
            </a:lvl3pPr>
            <a:lvl4pPr lvl="3" algn="ctr">
              <a:spcBef>
                <a:spcPts val="0"/>
              </a:spcBef>
              <a:spcAft>
                <a:spcPts val="0"/>
              </a:spcAft>
              <a:buSzPts val="4800"/>
              <a:buNone/>
              <a:defRPr sz="6400"/>
            </a:lvl4pPr>
            <a:lvl5pPr lvl="4" algn="ctr">
              <a:spcBef>
                <a:spcPts val="0"/>
              </a:spcBef>
              <a:spcAft>
                <a:spcPts val="0"/>
              </a:spcAft>
              <a:buSzPts val="4800"/>
              <a:buNone/>
              <a:defRPr sz="6400"/>
            </a:lvl5pPr>
            <a:lvl6pPr lvl="5" algn="ctr">
              <a:spcBef>
                <a:spcPts val="0"/>
              </a:spcBef>
              <a:spcAft>
                <a:spcPts val="0"/>
              </a:spcAft>
              <a:buSzPts val="4800"/>
              <a:buNone/>
              <a:defRPr sz="6400"/>
            </a:lvl6pPr>
            <a:lvl7pPr lvl="6" algn="ctr">
              <a:spcBef>
                <a:spcPts val="0"/>
              </a:spcBef>
              <a:spcAft>
                <a:spcPts val="0"/>
              </a:spcAft>
              <a:buSzPts val="4800"/>
              <a:buNone/>
              <a:defRPr sz="6400"/>
            </a:lvl7pPr>
            <a:lvl8pPr lvl="7" algn="ctr">
              <a:spcBef>
                <a:spcPts val="0"/>
              </a:spcBef>
              <a:spcAft>
                <a:spcPts val="0"/>
              </a:spcAft>
              <a:buSzPts val="4800"/>
              <a:buNone/>
              <a:defRPr sz="6400"/>
            </a:lvl8pPr>
            <a:lvl9pPr lvl="8" algn="ctr">
              <a:spcBef>
                <a:spcPts val="0"/>
              </a:spcBef>
              <a:spcAft>
                <a:spcPts val="0"/>
              </a:spcAft>
              <a:buSzPts val="4800"/>
              <a:buNone/>
              <a:defRPr sz="6400"/>
            </a:lvl9pPr>
          </a:lstStyle>
          <a:p>
            <a:endParaRPr/>
          </a:p>
        </p:txBody>
      </p:sp>
    </p:spTree>
    <p:extLst>
      <p:ext uri="{BB962C8B-B14F-4D97-AF65-F5344CB8AC3E}">
        <p14:creationId xmlns:p14="http://schemas.microsoft.com/office/powerpoint/2010/main" val="276407946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 2 columns" type="twoColTx">
  <p:cSld name="Title + 2 columns">
    <p:spTree>
      <p:nvGrpSpPr>
        <p:cNvPr id="1" name="Shape 81"/>
        <p:cNvGrpSpPr/>
        <p:nvPr/>
      </p:nvGrpSpPr>
      <p:grpSpPr>
        <a:xfrm>
          <a:off x="0" y="0"/>
          <a:ext cx="0" cy="0"/>
          <a:chOff x="0" y="0"/>
          <a:chExt cx="0" cy="0"/>
        </a:xfrm>
      </p:grpSpPr>
      <p:grpSp>
        <p:nvGrpSpPr>
          <p:cNvPr id="82" name="Google Shape;82;p6"/>
          <p:cNvGrpSpPr/>
          <p:nvPr/>
        </p:nvGrpSpPr>
        <p:grpSpPr>
          <a:xfrm>
            <a:off x="-6" y="54"/>
            <a:ext cx="9429907" cy="1769753"/>
            <a:chOff x="-4" y="40"/>
            <a:chExt cx="7072430" cy="1327315"/>
          </a:xfrm>
        </p:grpSpPr>
        <p:sp>
          <p:nvSpPr>
            <p:cNvPr id="83" name="Google Shape;83;p6"/>
            <p:cNvSpPr/>
            <p:nvPr/>
          </p:nvSpPr>
          <p:spPr>
            <a:xfrm>
              <a:off x="6292649" y="126425"/>
              <a:ext cx="779700" cy="259800"/>
            </a:xfrm>
            <a:prstGeom prst="triangle">
              <a:avLst>
                <a:gd name="adj" fmla="val 32425"/>
              </a:avLst>
            </a:prstGeom>
            <a:solidFill>
              <a:srgbClr val="2632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Arvo"/>
                <a:ea typeface="Arvo"/>
                <a:cs typeface="Arvo"/>
                <a:sym typeface="Arvo"/>
              </a:endParaRPr>
            </a:p>
          </p:txBody>
        </p:sp>
        <p:grpSp>
          <p:nvGrpSpPr>
            <p:cNvPr id="84" name="Google Shape;84;p6"/>
            <p:cNvGrpSpPr/>
            <p:nvPr/>
          </p:nvGrpSpPr>
          <p:grpSpPr>
            <a:xfrm rot="10800000" flipH="1">
              <a:off x="3" y="40"/>
              <a:ext cx="6756168" cy="1327315"/>
              <a:chOff x="-2168138" y="330075"/>
              <a:chExt cx="8650663" cy="1699506"/>
            </a:xfrm>
          </p:grpSpPr>
          <p:sp>
            <p:nvSpPr>
              <p:cNvPr id="85" name="Google Shape;85;p6"/>
              <p:cNvSpPr/>
              <p:nvPr/>
            </p:nvSpPr>
            <p:spPr>
              <a:xfrm>
                <a:off x="-2168138" y="330081"/>
                <a:ext cx="6958200" cy="1699500"/>
              </a:xfrm>
              <a:prstGeom prst="rect">
                <a:avLst/>
              </a:prstGeom>
              <a:solidFill>
                <a:srgbClr val="C7D3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Arvo"/>
                  <a:ea typeface="Arvo"/>
                  <a:cs typeface="Arvo"/>
                  <a:sym typeface="Arvo"/>
                </a:endParaRPr>
              </a:p>
            </p:txBody>
          </p:sp>
          <p:sp>
            <p:nvSpPr>
              <p:cNvPr id="86" name="Google Shape;86;p6"/>
              <p:cNvSpPr/>
              <p:nvPr/>
            </p:nvSpPr>
            <p:spPr>
              <a:xfrm>
                <a:off x="4783025" y="330075"/>
                <a:ext cx="1699500" cy="1699500"/>
              </a:xfrm>
              <a:prstGeom prst="rtTriangle">
                <a:avLst/>
              </a:prstGeom>
              <a:solidFill>
                <a:srgbClr val="C7D3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Arvo"/>
                  <a:ea typeface="Arvo"/>
                  <a:cs typeface="Arvo"/>
                  <a:sym typeface="Arvo"/>
                </a:endParaRPr>
              </a:p>
            </p:txBody>
          </p:sp>
        </p:grpSp>
        <p:grpSp>
          <p:nvGrpSpPr>
            <p:cNvPr id="87" name="Google Shape;87;p6"/>
            <p:cNvGrpSpPr/>
            <p:nvPr/>
          </p:nvGrpSpPr>
          <p:grpSpPr>
            <a:xfrm rot="10800000" flipH="1">
              <a:off x="-4" y="381007"/>
              <a:ext cx="7072430" cy="771744"/>
              <a:chOff x="-9092084" y="330075"/>
              <a:chExt cx="15574609" cy="1699501"/>
            </a:xfrm>
          </p:grpSpPr>
          <p:sp>
            <p:nvSpPr>
              <p:cNvPr id="88" name="Google Shape;88;p6"/>
              <p:cNvSpPr/>
              <p:nvPr/>
            </p:nvSpPr>
            <p:spPr>
              <a:xfrm>
                <a:off x="-9092084" y="330076"/>
                <a:ext cx="13882200" cy="1699500"/>
              </a:xfrm>
              <a:prstGeom prst="rect">
                <a:avLst/>
              </a:prstGeom>
              <a:solidFill>
                <a:srgbClr val="3F53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Arvo"/>
                  <a:ea typeface="Arvo"/>
                  <a:cs typeface="Arvo"/>
                  <a:sym typeface="Arvo"/>
                </a:endParaRPr>
              </a:p>
            </p:txBody>
          </p:sp>
          <p:sp>
            <p:nvSpPr>
              <p:cNvPr id="89" name="Google Shape;89;p6"/>
              <p:cNvSpPr/>
              <p:nvPr/>
            </p:nvSpPr>
            <p:spPr>
              <a:xfrm>
                <a:off x="4783025" y="330075"/>
                <a:ext cx="1699500" cy="1699500"/>
              </a:xfrm>
              <a:prstGeom prst="rtTriangle">
                <a:avLst/>
              </a:prstGeom>
              <a:solidFill>
                <a:srgbClr val="3F53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Arvo"/>
                  <a:ea typeface="Arvo"/>
                  <a:cs typeface="Arvo"/>
                  <a:sym typeface="Arvo"/>
                </a:endParaRPr>
              </a:p>
            </p:txBody>
          </p:sp>
        </p:grpSp>
      </p:grpSp>
      <p:grpSp>
        <p:nvGrpSpPr>
          <p:cNvPr id="90" name="Google Shape;90;p6"/>
          <p:cNvGrpSpPr/>
          <p:nvPr/>
        </p:nvGrpSpPr>
        <p:grpSpPr>
          <a:xfrm>
            <a:off x="9262456" y="5963632"/>
            <a:ext cx="2937107" cy="894393"/>
            <a:chOff x="5575242" y="4472723"/>
            <a:chExt cx="2202830" cy="670795"/>
          </a:xfrm>
        </p:grpSpPr>
        <p:sp>
          <p:nvSpPr>
            <p:cNvPr id="91" name="Google Shape;91;p6"/>
            <p:cNvSpPr/>
            <p:nvPr/>
          </p:nvSpPr>
          <p:spPr>
            <a:xfrm rot="10800000">
              <a:off x="5575242" y="4948334"/>
              <a:ext cx="394200" cy="131400"/>
            </a:xfrm>
            <a:prstGeom prst="triangle">
              <a:avLst>
                <a:gd name="adj" fmla="val 32425"/>
              </a:avLst>
            </a:prstGeom>
            <a:solidFill>
              <a:srgbClr val="D26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Segoe UI Emoji Regular"/>
              </a:endParaRPr>
            </a:p>
          </p:txBody>
        </p:sp>
        <p:grpSp>
          <p:nvGrpSpPr>
            <p:cNvPr id="92" name="Google Shape;92;p6"/>
            <p:cNvGrpSpPr/>
            <p:nvPr/>
          </p:nvGrpSpPr>
          <p:grpSpPr>
            <a:xfrm flipH="1">
              <a:off x="5734850" y="4472723"/>
              <a:ext cx="2040837" cy="670795"/>
              <a:chOff x="1297954" y="330075"/>
              <a:chExt cx="5169293" cy="1699506"/>
            </a:xfrm>
          </p:grpSpPr>
          <p:sp>
            <p:nvSpPr>
              <p:cNvPr id="93" name="Google Shape;93;p6"/>
              <p:cNvSpPr/>
              <p:nvPr/>
            </p:nvSpPr>
            <p:spPr>
              <a:xfrm>
                <a:off x="1297954" y="330081"/>
                <a:ext cx="3476700" cy="1699500"/>
              </a:xfrm>
              <a:prstGeom prst="rect">
                <a:avLst/>
              </a:prstGeom>
              <a:solidFill>
                <a:srgbClr val="C7D3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Segoe UI Emoji Regular"/>
                </a:endParaRPr>
              </a:p>
            </p:txBody>
          </p:sp>
          <p:sp>
            <p:nvSpPr>
              <p:cNvPr id="94" name="Google Shape;94;p6"/>
              <p:cNvSpPr/>
              <p:nvPr/>
            </p:nvSpPr>
            <p:spPr>
              <a:xfrm>
                <a:off x="4767747" y="330075"/>
                <a:ext cx="1699500" cy="1699500"/>
              </a:xfrm>
              <a:prstGeom prst="rtTriangle">
                <a:avLst/>
              </a:prstGeom>
              <a:solidFill>
                <a:srgbClr val="C7D3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Segoe UI Emoji Regular"/>
                </a:endParaRPr>
              </a:p>
            </p:txBody>
          </p:sp>
        </p:grpSp>
        <p:grpSp>
          <p:nvGrpSpPr>
            <p:cNvPr id="95" name="Google Shape;95;p6"/>
            <p:cNvGrpSpPr/>
            <p:nvPr/>
          </p:nvGrpSpPr>
          <p:grpSpPr>
            <a:xfrm flipH="1">
              <a:off x="5578209" y="4646738"/>
              <a:ext cx="2199863" cy="304563"/>
              <a:chOff x="-5827153" y="330075"/>
              <a:chExt cx="12276019" cy="1699569"/>
            </a:xfrm>
          </p:grpSpPr>
          <p:sp>
            <p:nvSpPr>
              <p:cNvPr id="96" name="Google Shape;96;p6"/>
              <p:cNvSpPr/>
              <p:nvPr/>
            </p:nvSpPr>
            <p:spPr>
              <a:xfrm>
                <a:off x="-5827153" y="330144"/>
                <a:ext cx="10612200" cy="1699500"/>
              </a:xfrm>
              <a:prstGeom prst="rect">
                <a:avLst/>
              </a:prstGeom>
              <a:solidFill>
                <a:srgbClr val="FF9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Segoe UI Emoji Regular"/>
                </a:endParaRPr>
              </a:p>
            </p:txBody>
          </p:sp>
          <p:sp>
            <p:nvSpPr>
              <p:cNvPr id="97" name="Google Shape;97;p6"/>
              <p:cNvSpPr/>
              <p:nvPr/>
            </p:nvSpPr>
            <p:spPr>
              <a:xfrm>
                <a:off x="4749366" y="330075"/>
                <a:ext cx="1699500" cy="1699500"/>
              </a:xfrm>
              <a:prstGeom prst="rtTriangle">
                <a:avLst/>
              </a:prstGeom>
              <a:solidFill>
                <a:srgbClr val="FF9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Segoe UI Emoji Regular"/>
                </a:endParaRPr>
              </a:p>
            </p:txBody>
          </p:sp>
        </p:grpSp>
      </p:grpSp>
      <p:sp>
        <p:nvSpPr>
          <p:cNvPr id="98" name="Google Shape;98;p6"/>
          <p:cNvSpPr txBox="1">
            <a:spLocks noGrp="1"/>
          </p:cNvSpPr>
          <p:nvPr>
            <p:ph type="title"/>
          </p:nvPr>
        </p:nvSpPr>
        <p:spPr>
          <a:xfrm>
            <a:off x="1085700" y="523433"/>
            <a:ext cx="7011200" cy="1021600"/>
          </a:xfrm>
          <a:prstGeom prst="rect">
            <a:avLst/>
          </a:prstGeom>
        </p:spPr>
        <p:txBody>
          <a:bodyPr spcFirstLastPara="1" wrap="square" lIns="91425" tIns="91425" rIns="91425" bIns="91425" anchor="ctr"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99" name="Google Shape;99;p6"/>
          <p:cNvSpPr txBox="1">
            <a:spLocks noGrp="1"/>
          </p:cNvSpPr>
          <p:nvPr>
            <p:ph type="body" idx="1"/>
          </p:nvPr>
        </p:nvSpPr>
        <p:spPr>
          <a:xfrm>
            <a:off x="1085700" y="2050651"/>
            <a:ext cx="4504400" cy="3632400"/>
          </a:xfrm>
          <a:prstGeom prst="rect">
            <a:avLst/>
          </a:prstGeom>
        </p:spPr>
        <p:txBody>
          <a:bodyPr spcFirstLastPara="1" wrap="square" lIns="91425" tIns="91425" rIns="91425" bIns="91425" anchor="t" anchorCtr="0">
            <a:noAutofit/>
          </a:bodyPr>
          <a:lstStyle>
            <a:lvl1pPr marL="609585" lvl="0" indent="-474121">
              <a:spcBef>
                <a:spcPts val="800"/>
              </a:spcBef>
              <a:spcAft>
                <a:spcPts val="0"/>
              </a:spcAft>
              <a:buSzPts val="2000"/>
              <a:buChar char="▰"/>
              <a:defRPr sz="2667"/>
            </a:lvl1pPr>
            <a:lvl2pPr marL="1219170" lvl="1" indent="-474121">
              <a:spcBef>
                <a:spcPts val="1333"/>
              </a:spcBef>
              <a:spcAft>
                <a:spcPts val="0"/>
              </a:spcAft>
              <a:buSzPts val="2000"/>
              <a:buChar char="▻"/>
              <a:defRPr sz="2667"/>
            </a:lvl2pPr>
            <a:lvl3pPr marL="1828754" lvl="2" indent="-474121">
              <a:spcBef>
                <a:spcPts val="1333"/>
              </a:spcBef>
              <a:spcAft>
                <a:spcPts val="0"/>
              </a:spcAft>
              <a:buSzPts val="2000"/>
              <a:buChar char="▻"/>
              <a:defRPr sz="2667"/>
            </a:lvl3pPr>
            <a:lvl4pPr marL="2438339" lvl="3" indent="-474121">
              <a:spcBef>
                <a:spcPts val="1333"/>
              </a:spcBef>
              <a:spcAft>
                <a:spcPts val="0"/>
              </a:spcAft>
              <a:buSzPts val="2000"/>
              <a:buChar char="▻"/>
              <a:defRPr sz="2667"/>
            </a:lvl4pPr>
            <a:lvl5pPr marL="3047924" lvl="4" indent="-474121">
              <a:spcBef>
                <a:spcPts val="1333"/>
              </a:spcBef>
              <a:spcAft>
                <a:spcPts val="0"/>
              </a:spcAft>
              <a:buSzPts val="2000"/>
              <a:buChar char="▻"/>
              <a:defRPr sz="2667"/>
            </a:lvl5pPr>
            <a:lvl6pPr marL="3657509" lvl="5" indent="-474121">
              <a:spcBef>
                <a:spcPts val="1333"/>
              </a:spcBef>
              <a:spcAft>
                <a:spcPts val="0"/>
              </a:spcAft>
              <a:buSzPts val="2000"/>
              <a:buChar char="▻"/>
              <a:defRPr sz="2667"/>
            </a:lvl6pPr>
            <a:lvl7pPr marL="4267093" lvl="6" indent="-474121">
              <a:spcBef>
                <a:spcPts val="1333"/>
              </a:spcBef>
              <a:spcAft>
                <a:spcPts val="0"/>
              </a:spcAft>
              <a:buSzPts val="2000"/>
              <a:buChar char="▻"/>
              <a:defRPr sz="2667"/>
            </a:lvl7pPr>
            <a:lvl8pPr marL="4876678" lvl="7" indent="-474121">
              <a:spcBef>
                <a:spcPts val="1333"/>
              </a:spcBef>
              <a:spcAft>
                <a:spcPts val="0"/>
              </a:spcAft>
              <a:buSzPts val="2000"/>
              <a:buChar char="▻"/>
              <a:defRPr sz="2667"/>
            </a:lvl8pPr>
            <a:lvl9pPr marL="5486263" lvl="8" indent="-474121">
              <a:spcBef>
                <a:spcPts val="1333"/>
              </a:spcBef>
              <a:spcAft>
                <a:spcPts val="1333"/>
              </a:spcAft>
              <a:buSzPts val="2000"/>
              <a:buChar char="▻"/>
              <a:defRPr sz="2667"/>
            </a:lvl9pPr>
          </a:lstStyle>
          <a:p>
            <a:endParaRPr/>
          </a:p>
        </p:txBody>
      </p:sp>
      <p:sp>
        <p:nvSpPr>
          <p:cNvPr id="100" name="Google Shape;100;p6"/>
          <p:cNvSpPr txBox="1">
            <a:spLocks noGrp="1"/>
          </p:cNvSpPr>
          <p:nvPr>
            <p:ph type="body" idx="2"/>
          </p:nvPr>
        </p:nvSpPr>
        <p:spPr>
          <a:xfrm>
            <a:off x="5861497" y="2050651"/>
            <a:ext cx="4504400" cy="3632400"/>
          </a:xfrm>
          <a:prstGeom prst="rect">
            <a:avLst/>
          </a:prstGeom>
        </p:spPr>
        <p:txBody>
          <a:bodyPr spcFirstLastPara="1" wrap="square" lIns="91425" tIns="91425" rIns="91425" bIns="91425" anchor="t" anchorCtr="0">
            <a:noAutofit/>
          </a:bodyPr>
          <a:lstStyle>
            <a:lvl1pPr marL="609585" lvl="0" indent="-474121">
              <a:spcBef>
                <a:spcPts val="800"/>
              </a:spcBef>
              <a:spcAft>
                <a:spcPts val="0"/>
              </a:spcAft>
              <a:buSzPts val="2000"/>
              <a:buChar char="▰"/>
              <a:defRPr sz="2667"/>
            </a:lvl1pPr>
            <a:lvl2pPr marL="1219170" lvl="1" indent="-474121">
              <a:spcBef>
                <a:spcPts val="1333"/>
              </a:spcBef>
              <a:spcAft>
                <a:spcPts val="0"/>
              </a:spcAft>
              <a:buSzPts val="2000"/>
              <a:buChar char="▻"/>
              <a:defRPr sz="2667"/>
            </a:lvl2pPr>
            <a:lvl3pPr marL="1828754" lvl="2" indent="-474121">
              <a:spcBef>
                <a:spcPts val="1333"/>
              </a:spcBef>
              <a:spcAft>
                <a:spcPts val="0"/>
              </a:spcAft>
              <a:buSzPts val="2000"/>
              <a:buChar char="▻"/>
              <a:defRPr sz="2667"/>
            </a:lvl3pPr>
            <a:lvl4pPr marL="2438339" lvl="3" indent="-474121">
              <a:spcBef>
                <a:spcPts val="1333"/>
              </a:spcBef>
              <a:spcAft>
                <a:spcPts val="0"/>
              </a:spcAft>
              <a:buSzPts val="2000"/>
              <a:buChar char="▻"/>
              <a:defRPr sz="2667"/>
            </a:lvl4pPr>
            <a:lvl5pPr marL="3047924" lvl="4" indent="-474121">
              <a:spcBef>
                <a:spcPts val="1333"/>
              </a:spcBef>
              <a:spcAft>
                <a:spcPts val="0"/>
              </a:spcAft>
              <a:buSzPts val="2000"/>
              <a:buChar char="▻"/>
              <a:defRPr sz="2667"/>
            </a:lvl5pPr>
            <a:lvl6pPr marL="3657509" lvl="5" indent="-474121">
              <a:spcBef>
                <a:spcPts val="1333"/>
              </a:spcBef>
              <a:spcAft>
                <a:spcPts val="0"/>
              </a:spcAft>
              <a:buSzPts val="2000"/>
              <a:buChar char="▻"/>
              <a:defRPr sz="2667"/>
            </a:lvl6pPr>
            <a:lvl7pPr marL="4267093" lvl="6" indent="-474121">
              <a:spcBef>
                <a:spcPts val="1333"/>
              </a:spcBef>
              <a:spcAft>
                <a:spcPts val="0"/>
              </a:spcAft>
              <a:buSzPts val="2000"/>
              <a:buChar char="▻"/>
              <a:defRPr sz="2667"/>
            </a:lvl7pPr>
            <a:lvl8pPr marL="4876678" lvl="7" indent="-474121">
              <a:spcBef>
                <a:spcPts val="1333"/>
              </a:spcBef>
              <a:spcAft>
                <a:spcPts val="0"/>
              </a:spcAft>
              <a:buSzPts val="2000"/>
              <a:buChar char="▻"/>
              <a:defRPr sz="2667"/>
            </a:lvl8pPr>
            <a:lvl9pPr marL="5486263" lvl="8" indent="-474121">
              <a:spcBef>
                <a:spcPts val="1333"/>
              </a:spcBef>
              <a:spcAft>
                <a:spcPts val="1333"/>
              </a:spcAft>
              <a:buSzPts val="2000"/>
              <a:buChar char="▻"/>
              <a:defRPr sz="2667"/>
            </a:lvl9pPr>
          </a:lstStyle>
          <a:p>
            <a:endParaRPr/>
          </a:p>
        </p:txBody>
      </p:sp>
      <p:sp>
        <p:nvSpPr>
          <p:cNvPr id="101" name="Google Shape;101;p6"/>
          <p:cNvSpPr txBox="1">
            <a:spLocks noGrp="1"/>
          </p:cNvSpPr>
          <p:nvPr>
            <p:ph type="sldNum" idx="12"/>
          </p:nvPr>
        </p:nvSpPr>
        <p:spPr>
          <a:xfrm>
            <a:off x="10157333" y="6182000"/>
            <a:ext cx="1983200" cy="420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68258689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ubtitle">
  <p:cSld name="Subtitle">
    <p:spTree>
      <p:nvGrpSpPr>
        <p:cNvPr id="1" name="Shape 23"/>
        <p:cNvGrpSpPr/>
        <p:nvPr/>
      </p:nvGrpSpPr>
      <p:grpSpPr>
        <a:xfrm>
          <a:off x="0" y="0"/>
          <a:ext cx="0" cy="0"/>
          <a:chOff x="0" y="0"/>
          <a:chExt cx="0" cy="0"/>
        </a:xfrm>
      </p:grpSpPr>
      <p:sp>
        <p:nvSpPr>
          <p:cNvPr id="24" name="Google Shape;24;p3"/>
          <p:cNvSpPr/>
          <p:nvPr/>
        </p:nvSpPr>
        <p:spPr>
          <a:xfrm>
            <a:off x="7596285" y="3514025"/>
            <a:ext cx="1185600" cy="395200"/>
          </a:xfrm>
          <a:prstGeom prst="triangle">
            <a:avLst>
              <a:gd name="adj" fmla="val 32425"/>
            </a:avLst>
          </a:prstGeom>
          <a:solidFill>
            <a:srgbClr val="263248"/>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latin typeface="Arvo"/>
              <a:ea typeface="Arvo"/>
              <a:cs typeface="Arvo"/>
              <a:sym typeface="Arvo"/>
            </a:endParaRPr>
          </a:p>
        </p:txBody>
      </p:sp>
      <p:grpSp>
        <p:nvGrpSpPr>
          <p:cNvPr id="25" name="Google Shape;25;p3"/>
          <p:cNvGrpSpPr/>
          <p:nvPr/>
        </p:nvGrpSpPr>
        <p:grpSpPr>
          <a:xfrm>
            <a:off x="0" y="-9451"/>
            <a:ext cx="11548531" cy="6867451"/>
            <a:chOff x="0" y="-7088"/>
            <a:chExt cx="8661398" cy="5150588"/>
          </a:xfrm>
        </p:grpSpPr>
        <p:sp>
          <p:nvSpPr>
            <p:cNvPr id="26" name="Google Shape;26;p3"/>
            <p:cNvSpPr/>
            <p:nvPr/>
          </p:nvSpPr>
          <p:spPr>
            <a:xfrm>
              <a:off x="0" y="0"/>
              <a:ext cx="3525000" cy="5143500"/>
            </a:xfrm>
            <a:prstGeom prst="rect">
              <a:avLst/>
            </a:prstGeom>
            <a:solidFill>
              <a:srgbClr val="C7D3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Segoe UI Emoji Regular"/>
              </a:endParaRPr>
            </a:p>
          </p:txBody>
        </p:sp>
        <p:sp>
          <p:nvSpPr>
            <p:cNvPr id="27" name="Google Shape;27;p3"/>
            <p:cNvSpPr/>
            <p:nvPr/>
          </p:nvSpPr>
          <p:spPr>
            <a:xfrm rot="10800000" flipH="1">
              <a:off x="3517898" y="-7088"/>
              <a:ext cx="5143500" cy="5143500"/>
            </a:xfrm>
            <a:prstGeom prst="rtTriangle">
              <a:avLst/>
            </a:prstGeom>
            <a:solidFill>
              <a:srgbClr val="C7D3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Arvo"/>
                <a:ea typeface="Arvo"/>
                <a:cs typeface="Arvo"/>
                <a:sym typeface="Arvo"/>
              </a:endParaRPr>
            </a:p>
          </p:txBody>
        </p:sp>
      </p:grpSp>
      <p:grpSp>
        <p:nvGrpSpPr>
          <p:cNvPr id="28" name="Google Shape;28;p3"/>
          <p:cNvGrpSpPr/>
          <p:nvPr/>
        </p:nvGrpSpPr>
        <p:grpSpPr>
          <a:xfrm rot="10800000" flipH="1">
            <a:off x="-2" y="3899768"/>
            <a:ext cx="8785449" cy="2703024"/>
            <a:chOff x="-9894852" y="-4493254"/>
            <a:chExt cx="21200407" cy="6522740"/>
          </a:xfrm>
        </p:grpSpPr>
        <p:sp>
          <p:nvSpPr>
            <p:cNvPr id="29" name="Google Shape;29;p3"/>
            <p:cNvSpPr/>
            <p:nvPr/>
          </p:nvSpPr>
          <p:spPr>
            <a:xfrm>
              <a:off x="-9894852" y="-4493114"/>
              <a:ext cx="14685300" cy="6522600"/>
            </a:xfrm>
            <a:prstGeom prst="rect">
              <a:avLst/>
            </a:prstGeom>
            <a:solidFill>
              <a:srgbClr val="3F53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Arvo"/>
                <a:ea typeface="Arvo"/>
                <a:cs typeface="Arvo"/>
                <a:sym typeface="Arvo"/>
              </a:endParaRPr>
            </a:p>
          </p:txBody>
        </p:sp>
        <p:sp>
          <p:nvSpPr>
            <p:cNvPr id="30" name="Google Shape;30;p3"/>
            <p:cNvSpPr/>
            <p:nvPr/>
          </p:nvSpPr>
          <p:spPr>
            <a:xfrm>
              <a:off x="4782955" y="-4493254"/>
              <a:ext cx="6522600" cy="6522600"/>
            </a:xfrm>
            <a:prstGeom prst="rtTriangle">
              <a:avLst/>
            </a:prstGeom>
            <a:solidFill>
              <a:srgbClr val="3F53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Arvo"/>
                <a:ea typeface="Arvo"/>
                <a:cs typeface="Arvo"/>
                <a:sym typeface="Arvo"/>
              </a:endParaRPr>
            </a:p>
          </p:txBody>
        </p:sp>
      </p:grpSp>
      <p:grpSp>
        <p:nvGrpSpPr>
          <p:cNvPr id="31" name="Google Shape;31;p3"/>
          <p:cNvGrpSpPr/>
          <p:nvPr/>
        </p:nvGrpSpPr>
        <p:grpSpPr>
          <a:xfrm>
            <a:off x="9262456" y="5963632"/>
            <a:ext cx="2937107" cy="894393"/>
            <a:chOff x="5575242" y="4472723"/>
            <a:chExt cx="2202830" cy="670795"/>
          </a:xfrm>
        </p:grpSpPr>
        <p:sp>
          <p:nvSpPr>
            <p:cNvPr id="32" name="Google Shape;32;p3"/>
            <p:cNvSpPr/>
            <p:nvPr/>
          </p:nvSpPr>
          <p:spPr>
            <a:xfrm rot="10800000">
              <a:off x="5575242" y="4948334"/>
              <a:ext cx="394200" cy="131400"/>
            </a:xfrm>
            <a:prstGeom prst="triangle">
              <a:avLst>
                <a:gd name="adj" fmla="val 32425"/>
              </a:avLst>
            </a:prstGeom>
            <a:solidFill>
              <a:srgbClr val="D26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Segoe UI Emoji Regular"/>
              </a:endParaRPr>
            </a:p>
          </p:txBody>
        </p:sp>
        <p:grpSp>
          <p:nvGrpSpPr>
            <p:cNvPr id="33" name="Google Shape;33;p3"/>
            <p:cNvGrpSpPr/>
            <p:nvPr/>
          </p:nvGrpSpPr>
          <p:grpSpPr>
            <a:xfrm flipH="1">
              <a:off x="5734850" y="4472723"/>
              <a:ext cx="2040837" cy="670795"/>
              <a:chOff x="1297954" y="330075"/>
              <a:chExt cx="5169293" cy="1699506"/>
            </a:xfrm>
          </p:grpSpPr>
          <p:sp>
            <p:nvSpPr>
              <p:cNvPr id="34" name="Google Shape;34;p3"/>
              <p:cNvSpPr/>
              <p:nvPr/>
            </p:nvSpPr>
            <p:spPr>
              <a:xfrm>
                <a:off x="1297954" y="330081"/>
                <a:ext cx="3476700" cy="1699500"/>
              </a:xfrm>
              <a:prstGeom prst="rect">
                <a:avLst/>
              </a:prstGeom>
              <a:solidFill>
                <a:srgbClr val="C7D3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Segoe UI Emoji Regular"/>
                </a:endParaRPr>
              </a:p>
            </p:txBody>
          </p:sp>
          <p:sp>
            <p:nvSpPr>
              <p:cNvPr id="35" name="Google Shape;35;p3"/>
              <p:cNvSpPr/>
              <p:nvPr/>
            </p:nvSpPr>
            <p:spPr>
              <a:xfrm>
                <a:off x="4767747" y="330075"/>
                <a:ext cx="1699500" cy="1699500"/>
              </a:xfrm>
              <a:prstGeom prst="rtTriangle">
                <a:avLst/>
              </a:prstGeom>
              <a:solidFill>
                <a:srgbClr val="C7D3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Segoe UI Emoji Regular"/>
                </a:endParaRPr>
              </a:p>
            </p:txBody>
          </p:sp>
        </p:grpSp>
        <p:grpSp>
          <p:nvGrpSpPr>
            <p:cNvPr id="36" name="Google Shape;36;p3"/>
            <p:cNvGrpSpPr/>
            <p:nvPr/>
          </p:nvGrpSpPr>
          <p:grpSpPr>
            <a:xfrm flipH="1">
              <a:off x="5578209" y="4646738"/>
              <a:ext cx="2199863" cy="304563"/>
              <a:chOff x="-5827153" y="330075"/>
              <a:chExt cx="12276019" cy="1699569"/>
            </a:xfrm>
          </p:grpSpPr>
          <p:sp>
            <p:nvSpPr>
              <p:cNvPr id="37" name="Google Shape;37;p3"/>
              <p:cNvSpPr/>
              <p:nvPr/>
            </p:nvSpPr>
            <p:spPr>
              <a:xfrm>
                <a:off x="-5827153" y="330144"/>
                <a:ext cx="10612200" cy="1699500"/>
              </a:xfrm>
              <a:prstGeom prst="rect">
                <a:avLst/>
              </a:prstGeom>
              <a:solidFill>
                <a:srgbClr val="FF9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Segoe UI Emoji Regular"/>
                </a:endParaRPr>
              </a:p>
            </p:txBody>
          </p:sp>
          <p:sp>
            <p:nvSpPr>
              <p:cNvPr id="38" name="Google Shape;38;p3"/>
              <p:cNvSpPr/>
              <p:nvPr/>
            </p:nvSpPr>
            <p:spPr>
              <a:xfrm>
                <a:off x="4749366" y="330075"/>
                <a:ext cx="1699500" cy="1699500"/>
              </a:xfrm>
              <a:prstGeom prst="rtTriangle">
                <a:avLst/>
              </a:prstGeom>
              <a:solidFill>
                <a:srgbClr val="FF9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Segoe UI Emoji Regular"/>
                </a:endParaRPr>
              </a:p>
            </p:txBody>
          </p:sp>
        </p:grpSp>
      </p:grpSp>
      <p:sp>
        <p:nvSpPr>
          <p:cNvPr id="39" name="Google Shape;39;p3"/>
          <p:cNvSpPr txBox="1">
            <a:spLocks noGrp="1"/>
          </p:cNvSpPr>
          <p:nvPr>
            <p:ph type="ctrTitle"/>
          </p:nvPr>
        </p:nvSpPr>
        <p:spPr>
          <a:xfrm>
            <a:off x="618033" y="3828197"/>
            <a:ext cx="5459200" cy="15464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4000"/>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endParaRPr/>
          </a:p>
        </p:txBody>
      </p:sp>
      <p:sp>
        <p:nvSpPr>
          <p:cNvPr id="40" name="Google Shape;40;p3"/>
          <p:cNvSpPr txBox="1">
            <a:spLocks noGrp="1"/>
          </p:cNvSpPr>
          <p:nvPr>
            <p:ph type="subTitle" idx="1"/>
          </p:nvPr>
        </p:nvSpPr>
        <p:spPr>
          <a:xfrm>
            <a:off x="618033" y="5300599"/>
            <a:ext cx="5459200" cy="10464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9800"/>
              </a:buClr>
              <a:buSzPts val="2000"/>
              <a:buNone/>
              <a:defRPr sz="2667">
                <a:solidFill>
                  <a:srgbClr val="FF9800"/>
                </a:solidFill>
              </a:defRPr>
            </a:lvl1pPr>
            <a:lvl2pPr lvl="1" rtl="0">
              <a:spcBef>
                <a:spcPts val="1333"/>
              </a:spcBef>
              <a:spcAft>
                <a:spcPts val="0"/>
              </a:spcAft>
              <a:buClr>
                <a:srgbClr val="FF9800"/>
              </a:buClr>
              <a:buSzPts val="2000"/>
              <a:buNone/>
              <a:defRPr sz="2667">
                <a:solidFill>
                  <a:srgbClr val="FF9800"/>
                </a:solidFill>
              </a:defRPr>
            </a:lvl2pPr>
            <a:lvl3pPr lvl="2" rtl="0">
              <a:spcBef>
                <a:spcPts val="1333"/>
              </a:spcBef>
              <a:spcAft>
                <a:spcPts val="0"/>
              </a:spcAft>
              <a:buClr>
                <a:srgbClr val="FF9800"/>
              </a:buClr>
              <a:buSzPts val="2000"/>
              <a:buNone/>
              <a:defRPr sz="2667">
                <a:solidFill>
                  <a:srgbClr val="FF9800"/>
                </a:solidFill>
              </a:defRPr>
            </a:lvl3pPr>
            <a:lvl4pPr lvl="3" rtl="0">
              <a:spcBef>
                <a:spcPts val="1333"/>
              </a:spcBef>
              <a:spcAft>
                <a:spcPts val="0"/>
              </a:spcAft>
              <a:buClr>
                <a:srgbClr val="FF9800"/>
              </a:buClr>
              <a:buSzPts val="2000"/>
              <a:buNone/>
              <a:defRPr sz="2667">
                <a:solidFill>
                  <a:srgbClr val="FF9800"/>
                </a:solidFill>
              </a:defRPr>
            </a:lvl4pPr>
            <a:lvl5pPr lvl="4" rtl="0">
              <a:spcBef>
                <a:spcPts val="1333"/>
              </a:spcBef>
              <a:spcAft>
                <a:spcPts val="0"/>
              </a:spcAft>
              <a:buClr>
                <a:srgbClr val="FF9800"/>
              </a:buClr>
              <a:buSzPts val="2000"/>
              <a:buNone/>
              <a:defRPr sz="2667">
                <a:solidFill>
                  <a:srgbClr val="FF9800"/>
                </a:solidFill>
              </a:defRPr>
            </a:lvl5pPr>
            <a:lvl6pPr lvl="5" rtl="0">
              <a:spcBef>
                <a:spcPts val="1333"/>
              </a:spcBef>
              <a:spcAft>
                <a:spcPts val="0"/>
              </a:spcAft>
              <a:buClr>
                <a:srgbClr val="FF9800"/>
              </a:buClr>
              <a:buSzPts val="2000"/>
              <a:buNone/>
              <a:defRPr sz="2667">
                <a:solidFill>
                  <a:srgbClr val="FF9800"/>
                </a:solidFill>
              </a:defRPr>
            </a:lvl6pPr>
            <a:lvl7pPr lvl="6" rtl="0">
              <a:spcBef>
                <a:spcPts val="1333"/>
              </a:spcBef>
              <a:spcAft>
                <a:spcPts val="0"/>
              </a:spcAft>
              <a:buClr>
                <a:srgbClr val="FF9800"/>
              </a:buClr>
              <a:buSzPts val="2000"/>
              <a:buNone/>
              <a:defRPr sz="2667">
                <a:solidFill>
                  <a:srgbClr val="FF9800"/>
                </a:solidFill>
              </a:defRPr>
            </a:lvl7pPr>
            <a:lvl8pPr lvl="7" rtl="0">
              <a:spcBef>
                <a:spcPts val="1333"/>
              </a:spcBef>
              <a:spcAft>
                <a:spcPts val="0"/>
              </a:spcAft>
              <a:buClr>
                <a:srgbClr val="FF9800"/>
              </a:buClr>
              <a:buSzPts val="2000"/>
              <a:buNone/>
              <a:defRPr sz="2667">
                <a:solidFill>
                  <a:srgbClr val="FF9800"/>
                </a:solidFill>
              </a:defRPr>
            </a:lvl8pPr>
            <a:lvl9pPr lvl="8" rtl="0">
              <a:spcBef>
                <a:spcPts val="1333"/>
              </a:spcBef>
              <a:spcAft>
                <a:spcPts val="1333"/>
              </a:spcAft>
              <a:buClr>
                <a:srgbClr val="FF9800"/>
              </a:buClr>
              <a:buSzPts val="2000"/>
              <a:buNone/>
              <a:defRPr sz="2667">
                <a:solidFill>
                  <a:srgbClr val="FF9800"/>
                </a:solidFill>
              </a:defRPr>
            </a:lvl9pPr>
          </a:lstStyle>
          <a:p>
            <a:endParaRPr/>
          </a:p>
        </p:txBody>
      </p:sp>
      <p:sp>
        <p:nvSpPr>
          <p:cNvPr id="41" name="Google Shape;41;p3"/>
          <p:cNvSpPr txBox="1">
            <a:spLocks noGrp="1"/>
          </p:cNvSpPr>
          <p:nvPr>
            <p:ph type="sldNum" idx="12"/>
          </p:nvPr>
        </p:nvSpPr>
        <p:spPr>
          <a:xfrm>
            <a:off x="10157333" y="6182000"/>
            <a:ext cx="1983200" cy="420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0054892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AC3AA29-4289-7847-BD35-39131D875146}"/>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2FD1A510-07E0-814B-ACB3-25948B20E33D}"/>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640DF870-4846-8845-97D9-95434B89194F}"/>
              </a:ext>
            </a:extLst>
          </p:cNvPr>
          <p:cNvSpPr>
            <a:spLocks noGrp="1"/>
          </p:cNvSpPr>
          <p:nvPr>
            <p:ph type="dt" sz="half" idx="10"/>
          </p:nvPr>
        </p:nvSpPr>
        <p:spPr/>
        <p:txBody>
          <a:bodyPr/>
          <a:lstStyle/>
          <a:p>
            <a:fld id="{64F60BEB-CA6C-8144-9692-2D00FDCA2516}" type="datetimeFigureOut">
              <a:rPr kumimoji="1" lang="ja-JP" altLang="en-US" smtClean="0"/>
              <a:t>2019/8/14</a:t>
            </a:fld>
            <a:endParaRPr kumimoji="1" lang="ja-JP" altLang="en-US"/>
          </a:p>
        </p:txBody>
      </p:sp>
      <p:sp>
        <p:nvSpPr>
          <p:cNvPr id="5" name="フッター プレースホルダー 4">
            <a:extLst>
              <a:ext uri="{FF2B5EF4-FFF2-40B4-BE49-F238E27FC236}">
                <a16:creationId xmlns:a16="http://schemas.microsoft.com/office/drawing/2014/main" id="{D66B0A81-63EF-1949-A2DD-68DF87270D0D}"/>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50D5ECE9-8981-FE47-B898-508C64D2FC05}"/>
              </a:ext>
            </a:extLst>
          </p:cNvPr>
          <p:cNvSpPr>
            <a:spLocks noGrp="1"/>
          </p:cNvSpPr>
          <p:nvPr>
            <p:ph type="sldNum" sz="quarter" idx="12"/>
          </p:nvPr>
        </p:nvSpPr>
        <p:spPr/>
        <p:txBody>
          <a:bodyPr/>
          <a:lstStyle/>
          <a:p>
            <a:fld id="{A29BAAA0-6D5A-4345-BA9D-361E6F032E35}" type="slidenum">
              <a:rPr kumimoji="1" lang="ja-JP" altLang="en-US" smtClean="0"/>
              <a:t>‹#›</a:t>
            </a:fld>
            <a:endParaRPr kumimoji="1" lang="ja-JP" altLang="en-US"/>
          </a:p>
        </p:txBody>
      </p:sp>
    </p:spTree>
    <p:extLst>
      <p:ext uri="{BB962C8B-B14F-4D97-AF65-F5344CB8AC3E}">
        <p14:creationId xmlns:p14="http://schemas.microsoft.com/office/powerpoint/2010/main" val="8029850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A3403D7-107B-E041-8680-4399F500A44C}"/>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37B1B1FF-11AB-E942-9662-FF21C2C2677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3C3BB21D-369D-D14E-878D-37E6CCDFAB3D}"/>
              </a:ext>
            </a:extLst>
          </p:cNvPr>
          <p:cNvSpPr>
            <a:spLocks noGrp="1"/>
          </p:cNvSpPr>
          <p:nvPr>
            <p:ph type="dt" sz="half" idx="10"/>
          </p:nvPr>
        </p:nvSpPr>
        <p:spPr/>
        <p:txBody>
          <a:bodyPr/>
          <a:lstStyle/>
          <a:p>
            <a:fld id="{64F60BEB-CA6C-8144-9692-2D00FDCA2516}" type="datetimeFigureOut">
              <a:rPr kumimoji="1" lang="ja-JP" altLang="en-US" smtClean="0"/>
              <a:t>2019/8/14</a:t>
            </a:fld>
            <a:endParaRPr kumimoji="1" lang="ja-JP" altLang="en-US"/>
          </a:p>
        </p:txBody>
      </p:sp>
      <p:sp>
        <p:nvSpPr>
          <p:cNvPr id="5" name="フッター プレースホルダー 4">
            <a:extLst>
              <a:ext uri="{FF2B5EF4-FFF2-40B4-BE49-F238E27FC236}">
                <a16:creationId xmlns:a16="http://schemas.microsoft.com/office/drawing/2014/main" id="{A60D320B-0081-3041-91B2-615B644D8E57}"/>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0EF72AFF-6810-4745-A2E9-945418DA0E35}"/>
              </a:ext>
            </a:extLst>
          </p:cNvPr>
          <p:cNvSpPr>
            <a:spLocks noGrp="1"/>
          </p:cNvSpPr>
          <p:nvPr>
            <p:ph type="sldNum" sz="quarter" idx="12"/>
          </p:nvPr>
        </p:nvSpPr>
        <p:spPr/>
        <p:txBody>
          <a:bodyPr/>
          <a:lstStyle/>
          <a:p>
            <a:fld id="{A29BAAA0-6D5A-4345-BA9D-361E6F032E35}" type="slidenum">
              <a:rPr kumimoji="1" lang="ja-JP" altLang="en-US" smtClean="0"/>
              <a:t>‹#›</a:t>
            </a:fld>
            <a:endParaRPr kumimoji="1" lang="ja-JP" altLang="en-US"/>
          </a:p>
        </p:txBody>
      </p:sp>
    </p:spTree>
    <p:extLst>
      <p:ext uri="{BB962C8B-B14F-4D97-AF65-F5344CB8AC3E}">
        <p14:creationId xmlns:p14="http://schemas.microsoft.com/office/powerpoint/2010/main" val="11002954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183F266-F4F1-AA42-BADF-0B08B30A5ABA}"/>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87B2228D-70B4-A941-BC06-5D4F06DCC01D}"/>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B77B5B92-2BFE-C146-9752-C22A7984A1A9}"/>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037ABA5A-BE19-CB41-AB36-61941E1F7528}"/>
              </a:ext>
            </a:extLst>
          </p:cNvPr>
          <p:cNvSpPr>
            <a:spLocks noGrp="1"/>
          </p:cNvSpPr>
          <p:nvPr>
            <p:ph type="dt" sz="half" idx="10"/>
          </p:nvPr>
        </p:nvSpPr>
        <p:spPr/>
        <p:txBody>
          <a:bodyPr/>
          <a:lstStyle/>
          <a:p>
            <a:fld id="{64F60BEB-CA6C-8144-9692-2D00FDCA2516}" type="datetimeFigureOut">
              <a:rPr kumimoji="1" lang="ja-JP" altLang="en-US" smtClean="0"/>
              <a:t>2019/8/14</a:t>
            </a:fld>
            <a:endParaRPr kumimoji="1" lang="ja-JP" altLang="en-US"/>
          </a:p>
        </p:txBody>
      </p:sp>
      <p:sp>
        <p:nvSpPr>
          <p:cNvPr id="6" name="フッター プレースホルダー 5">
            <a:extLst>
              <a:ext uri="{FF2B5EF4-FFF2-40B4-BE49-F238E27FC236}">
                <a16:creationId xmlns:a16="http://schemas.microsoft.com/office/drawing/2014/main" id="{46370716-C5ED-A94F-9A86-520E3608C25E}"/>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5080A600-F3B8-0D46-B2FE-2B2F4DDBA1C3}"/>
              </a:ext>
            </a:extLst>
          </p:cNvPr>
          <p:cNvSpPr>
            <a:spLocks noGrp="1"/>
          </p:cNvSpPr>
          <p:nvPr>
            <p:ph type="sldNum" sz="quarter" idx="12"/>
          </p:nvPr>
        </p:nvSpPr>
        <p:spPr/>
        <p:txBody>
          <a:bodyPr/>
          <a:lstStyle/>
          <a:p>
            <a:fld id="{A29BAAA0-6D5A-4345-BA9D-361E6F032E35}" type="slidenum">
              <a:rPr kumimoji="1" lang="ja-JP" altLang="en-US" smtClean="0"/>
              <a:t>‹#›</a:t>
            </a:fld>
            <a:endParaRPr kumimoji="1" lang="ja-JP" altLang="en-US"/>
          </a:p>
        </p:txBody>
      </p:sp>
    </p:spTree>
    <p:extLst>
      <p:ext uri="{BB962C8B-B14F-4D97-AF65-F5344CB8AC3E}">
        <p14:creationId xmlns:p14="http://schemas.microsoft.com/office/powerpoint/2010/main" val="5451254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73660EF-315A-8748-B23B-1369E24A86AF}"/>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9CC00F7F-0A12-5C4B-A0B1-30CE891F669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FE52C121-1BAE-7C42-AD7D-6EB533C84633}"/>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440CF0BD-2F86-264B-B339-D7E53BF693D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118D9586-67EC-4E41-A544-A30B575E3855}"/>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B4CA90EC-5443-4643-9153-ED059E41074C}"/>
              </a:ext>
            </a:extLst>
          </p:cNvPr>
          <p:cNvSpPr>
            <a:spLocks noGrp="1"/>
          </p:cNvSpPr>
          <p:nvPr>
            <p:ph type="dt" sz="half" idx="10"/>
          </p:nvPr>
        </p:nvSpPr>
        <p:spPr/>
        <p:txBody>
          <a:bodyPr/>
          <a:lstStyle/>
          <a:p>
            <a:fld id="{64F60BEB-CA6C-8144-9692-2D00FDCA2516}" type="datetimeFigureOut">
              <a:rPr kumimoji="1" lang="ja-JP" altLang="en-US" smtClean="0"/>
              <a:t>2019/8/14</a:t>
            </a:fld>
            <a:endParaRPr kumimoji="1" lang="ja-JP" altLang="en-US"/>
          </a:p>
        </p:txBody>
      </p:sp>
      <p:sp>
        <p:nvSpPr>
          <p:cNvPr id="8" name="フッター プレースホルダー 7">
            <a:extLst>
              <a:ext uri="{FF2B5EF4-FFF2-40B4-BE49-F238E27FC236}">
                <a16:creationId xmlns:a16="http://schemas.microsoft.com/office/drawing/2014/main" id="{E0C0C5E6-CB21-F74B-B3FE-E07263F8D94B}"/>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21CC42A9-CDC2-4844-A99F-BBBD7BF044C9}"/>
              </a:ext>
            </a:extLst>
          </p:cNvPr>
          <p:cNvSpPr>
            <a:spLocks noGrp="1"/>
          </p:cNvSpPr>
          <p:nvPr>
            <p:ph type="sldNum" sz="quarter" idx="12"/>
          </p:nvPr>
        </p:nvSpPr>
        <p:spPr/>
        <p:txBody>
          <a:bodyPr/>
          <a:lstStyle/>
          <a:p>
            <a:fld id="{A29BAAA0-6D5A-4345-BA9D-361E6F032E35}" type="slidenum">
              <a:rPr kumimoji="1" lang="ja-JP" altLang="en-US" smtClean="0"/>
              <a:t>‹#›</a:t>
            </a:fld>
            <a:endParaRPr kumimoji="1" lang="ja-JP" altLang="en-US"/>
          </a:p>
        </p:txBody>
      </p:sp>
    </p:spTree>
    <p:extLst>
      <p:ext uri="{BB962C8B-B14F-4D97-AF65-F5344CB8AC3E}">
        <p14:creationId xmlns:p14="http://schemas.microsoft.com/office/powerpoint/2010/main" val="35071830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271736C-C2FF-0A42-B615-0F4963126A43}"/>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96A94802-69B7-D042-B21C-4C3DC59ABAC1}"/>
              </a:ext>
            </a:extLst>
          </p:cNvPr>
          <p:cNvSpPr>
            <a:spLocks noGrp="1"/>
          </p:cNvSpPr>
          <p:nvPr>
            <p:ph type="dt" sz="half" idx="10"/>
          </p:nvPr>
        </p:nvSpPr>
        <p:spPr/>
        <p:txBody>
          <a:bodyPr/>
          <a:lstStyle/>
          <a:p>
            <a:fld id="{64F60BEB-CA6C-8144-9692-2D00FDCA2516}" type="datetimeFigureOut">
              <a:rPr kumimoji="1" lang="ja-JP" altLang="en-US" smtClean="0"/>
              <a:t>2019/8/14</a:t>
            </a:fld>
            <a:endParaRPr kumimoji="1" lang="ja-JP" altLang="en-US"/>
          </a:p>
        </p:txBody>
      </p:sp>
      <p:sp>
        <p:nvSpPr>
          <p:cNvPr id="4" name="フッター プレースホルダー 3">
            <a:extLst>
              <a:ext uri="{FF2B5EF4-FFF2-40B4-BE49-F238E27FC236}">
                <a16:creationId xmlns:a16="http://schemas.microsoft.com/office/drawing/2014/main" id="{FB56A720-9133-E54D-9616-F734092BBB76}"/>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F6FA1FFB-37CD-154C-B957-FDBD99E0E040}"/>
              </a:ext>
            </a:extLst>
          </p:cNvPr>
          <p:cNvSpPr>
            <a:spLocks noGrp="1"/>
          </p:cNvSpPr>
          <p:nvPr>
            <p:ph type="sldNum" sz="quarter" idx="12"/>
          </p:nvPr>
        </p:nvSpPr>
        <p:spPr/>
        <p:txBody>
          <a:bodyPr/>
          <a:lstStyle/>
          <a:p>
            <a:fld id="{A29BAAA0-6D5A-4345-BA9D-361E6F032E35}" type="slidenum">
              <a:rPr kumimoji="1" lang="ja-JP" altLang="en-US" smtClean="0"/>
              <a:t>‹#›</a:t>
            </a:fld>
            <a:endParaRPr kumimoji="1" lang="ja-JP" altLang="en-US"/>
          </a:p>
        </p:txBody>
      </p:sp>
    </p:spTree>
    <p:extLst>
      <p:ext uri="{BB962C8B-B14F-4D97-AF65-F5344CB8AC3E}">
        <p14:creationId xmlns:p14="http://schemas.microsoft.com/office/powerpoint/2010/main" val="20754237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670BC9EA-F9EF-084A-96F9-FCFA38AAF342}"/>
              </a:ext>
            </a:extLst>
          </p:cNvPr>
          <p:cNvSpPr>
            <a:spLocks noGrp="1"/>
          </p:cNvSpPr>
          <p:nvPr>
            <p:ph type="dt" sz="half" idx="10"/>
          </p:nvPr>
        </p:nvSpPr>
        <p:spPr/>
        <p:txBody>
          <a:bodyPr/>
          <a:lstStyle/>
          <a:p>
            <a:fld id="{64F60BEB-CA6C-8144-9692-2D00FDCA2516}" type="datetimeFigureOut">
              <a:rPr kumimoji="1" lang="ja-JP" altLang="en-US" smtClean="0"/>
              <a:t>2019/8/14</a:t>
            </a:fld>
            <a:endParaRPr kumimoji="1" lang="ja-JP" altLang="en-US"/>
          </a:p>
        </p:txBody>
      </p:sp>
      <p:sp>
        <p:nvSpPr>
          <p:cNvPr id="3" name="フッター プレースホルダー 2">
            <a:extLst>
              <a:ext uri="{FF2B5EF4-FFF2-40B4-BE49-F238E27FC236}">
                <a16:creationId xmlns:a16="http://schemas.microsoft.com/office/drawing/2014/main" id="{2427556F-1145-E447-80B6-5D489FB44AF1}"/>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14EABDF1-640A-654D-9214-EF76AD4A66D8}"/>
              </a:ext>
            </a:extLst>
          </p:cNvPr>
          <p:cNvSpPr>
            <a:spLocks noGrp="1"/>
          </p:cNvSpPr>
          <p:nvPr>
            <p:ph type="sldNum" sz="quarter" idx="12"/>
          </p:nvPr>
        </p:nvSpPr>
        <p:spPr/>
        <p:txBody>
          <a:bodyPr/>
          <a:lstStyle/>
          <a:p>
            <a:fld id="{A29BAAA0-6D5A-4345-BA9D-361E6F032E35}" type="slidenum">
              <a:rPr kumimoji="1" lang="ja-JP" altLang="en-US" smtClean="0"/>
              <a:t>‹#›</a:t>
            </a:fld>
            <a:endParaRPr kumimoji="1" lang="ja-JP" altLang="en-US"/>
          </a:p>
        </p:txBody>
      </p:sp>
    </p:spTree>
    <p:extLst>
      <p:ext uri="{BB962C8B-B14F-4D97-AF65-F5344CB8AC3E}">
        <p14:creationId xmlns:p14="http://schemas.microsoft.com/office/powerpoint/2010/main" val="20395850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EB84312-0AF3-5846-8C29-2B857BBA75DD}"/>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9026BC3D-5E2B-BE43-98E5-A02BE46562F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73F5CEC8-37AA-2340-A393-A9F1B9007A4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E928C969-14F7-1146-B8FF-51E4D44B2B59}"/>
              </a:ext>
            </a:extLst>
          </p:cNvPr>
          <p:cNvSpPr>
            <a:spLocks noGrp="1"/>
          </p:cNvSpPr>
          <p:nvPr>
            <p:ph type="dt" sz="half" idx="10"/>
          </p:nvPr>
        </p:nvSpPr>
        <p:spPr/>
        <p:txBody>
          <a:bodyPr/>
          <a:lstStyle/>
          <a:p>
            <a:fld id="{64F60BEB-CA6C-8144-9692-2D00FDCA2516}" type="datetimeFigureOut">
              <a:rPr kumimoji="1" lang="ja-JP" altLang="en-US" smtClean="0"/>
              <a:t>2019/8/14</a:t>
            </a:fld>
            <a:endParaRPr kumimoji="1" lang="ja-JP" altLang="en-US"/>
          </a:p>
        </p:txBody>
      </p:sp>
      <p:sp>
        <p:nvSpPr>
          <p:cNvPr id="6" name="フッター プレースホルダー 5">
            <a:extLst>
              <a:ext uri="{FF2B5EF4-FFF2-40B4-BE49-F238E27FC236}">
                <a16:creationId xmlns:a16="http://schemas.microsoft.com/office/drawing/2014/main" id="{A3F52C77-B2F2-AB41-8902-C19A979F4A56}"/>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AF9731BD-8428-3D47-BFE5-72C3E768489B}"/>
              </a:ext>
            </a:extLst>
          </p:cNvPr>
          <p:cNvSpPr>
            <a:spLocks noGrp="1"/>
          </p:cNvSpPr>
          <p:nvPr>
            <p:ph type="sldNum" sz="quarter" idx="12"/>
          </p:nvPr>
        </p:nvSpPr>
        <p:spPr/>
        <p:txBody>
          <a:bodyPr/>
          <a:lstStyle/>
          <a:p>
            <a:fld id="{A29BAAA0-6D5A-4345-BA9D-361E6F032E35}" type="slidenum">
              <a:rPr kumimoji="1" lang="ja-JP" altLang="en-US" smtClean="0"/>
              <a:t>‹#›</a:t>
            </a:fld>
            <a:endParaRPr kumimoji="1" lang="ja-JP" altLang="en-US"/>
          </a:p>
        </p:txBody>
      </p:sp>
    </p:spTree>
    <p:extLst>
      <p:ext uri="{BB962C8B-B14F-4D97-AF65-F5344CB8AC3E}">
        <p14:creationId xmlns:p14="http://schemas.microsoft.com/office/powerpoint/2010/main" val="9904324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A4A5804-749F-164B-9BB7-F41712719D9E}"/>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5924BBC3-29C5-A14B-AC12-9D92B2DEF9A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854CD2AC-BC4A-9748-90C9-4F0E747360B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BC9B3021-6571-2148-A4AE-A6563970A55E}"/>
              </a:ext>
            </a:extLst>
          </p:cNvPr>
          <p:cNvSpPr>
            <a:spLocks noGrp="1"/>
          </p:cNvSpPr>
          <p:nvPr>
            <p:ph type="dt" sz="half" idx="10"/>
          </p:nvPr>
        </p:nvSpPr>
        <p:spPr/>
        <p:txBody>
          <a:bodyPr/>
          <a:lstStyle/>
          <a:p>
            <a:fld id="{64F60BEB-CA6C-8144-9692-2D00FDCA2516}" type="datetimeFigureOut">
              <a:rPr kumimoji="1" lang="ja-JP" altLang="en-US" smtClean="0"/>
              <a:t>2019/8/14</a:t>
            </a:fld>
            <a:endParaRPr kumimoji="1" lang="ja-JP" altLang="en-US"/>
          </a:p>
        </p:txBody>
      </p:sp>
      <p:sp>
        <p:nvSpPr>
          <p:cNvPr id="6" name="フッター プレースホルダー 5">
            <a:extLst>
              <a:ext uri="{FF2B5EF4-FFF2-40B4-BE49-F238E27FC236}">
                <a16:creationId xmlns:a16="http://schemas.microsoft.com/office/drawing/2014/main" id="{457C7745-7DAF-C648-86B8-F2E8727F9AF3}"/>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9E924C11-6A38-C348-9C36-EAEDE80047C5}"/>
              </a:ext>
            </a:extLst>
          </p:cNvPr>
          <p:cNvSpPr>
            <a:spLocks noGrp="1"/>
          </p:cNvSpPr>
          <p:nvPr>
            <p:ph type="sldNum" sz="quarter" idx="12"/>
          </p:nvPr>
        </p:nvSpPr>
        <p:spPr/>
        <p:txBody>
          <a:bodyPr/>
          <a:lstStyle/>
          <a:p>
            <a:fld id="{A29BAAA0-6D5A-4345-BA9D-361E6F032E35}" type="slidenum">
              <a:rPr kumimoji="1" lang="ja-JP" altLang="en-US" smtClean="0"/>
              <a:t>‹#›</a:t>
            </a:fld>
            <a:endParaRPr kumimoji="1" lang="ja-JP" altLang="en-US"/>
          </a:p>
        </p:txBody>
      </p:sp>
    </p:spTree>
    <p:extLst>
      <p:ext uri="{BB962C8B-B14F-4D97-AF65-F5344CB8AC3E}">
        <p14:creationId xmlns:p14="http://schemas.microsoft.com/office/powerpoint/2010/main" val="20576493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01BAA7F5-7C7C-444A-9167-88CCC43EAB1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872F45EB-B10A-104C-BE4A-27976DEE32D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65672100-7AA9-AC4C-9AD2-47F038FD050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4F60BEB-CA6C-8144-9692-2D00FDCA2516}" type="datetimeFigureOut">
              <a:rPr kumimoji="1" lang="ja-JP" altLang="en-US" smtClean="0"/>
              <a:t>2019/8/14</a:t>
            </a:fld>
            <a:endParaRPr kumimoji="1" lang="ja-JP" altLang="en-US"/>
          </a:p>
        </p:txBody>
      </p:sp>
      <p:sp>
        <p:nvSpPr>
          <p:cNvPr id="5" name="フッター プレースホルダー 4">
            <a:extLst>
              <a:ext uri="{FF2B5EF4-FFF2-40B4-BE49-F238E27FC236}">
                <a16:creationId xmlns:a16="http://schemas.microsoft.com/office/drawing/2014/main" id="{8741616A-0876-7F49-B354-ED2AC8E5656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9D5E277E-FEB0-4C40-A157-5642E3B1C68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29BAAA0-6D5A-4345-BA9D-361E6F032E35}" type="slidenum">
              <a:rPr kumimoji="1" lang="ja-JP" altLang="en-US" smtClean="0"/>
              <a:t>‹#›</a:t>
            </a:fld>
            <a:endParaRPr kumimoji="1" lang="ja-JP" altLang="en-US"/>
          </a:p>
        </p:txBody>
      </p:sp>
    </p:spTree>
    <p:extLst>
      <p:ext uri="{BB962C8B-B14F-4D97-AF65-F5344CB8AC3E}">
        <p14:creationId xmlns:p14="http://schemas.microsoft.com/office/powerpoint/2010/main" val="409436038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8.xml"/><Relationship Id="rId1" Type="http://schemas.openxmlformats.org/officeDocument/2006/relationships/slideLayout" Target="../slideLayouts/slideLayout1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1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11"/>
          <p:cNvSpPr txBox="1">
            <a:spLocks noGrp="1"/>
          </p:cNvSpPr>
          <p:nvPr>
            <p:ph type="ctrTitle"/>
          </p:nvPr>
        </p:nvSpPr>
        <p:spPr>
          <a:xfrm>
            <a:off x="914400" y="1454333"/>
            <a:ext cx="7157200" cy="3949200"/>
          </a:xfrm>
          <a:prstGeom prst="rect">
            <a:avLst/>
          </a:prstGeom>
        </p:spPr>
        <p:txBody>
          <a:bodyPr spcFirstLastPara="1" vert="horz" wrap="square" lIns="121900" tIns="121900" rIns="121900" bIns="121900" rtlCol="0" anchor="ctr" anchorCtr="0">
            <a:noAutofit/>
          </a:bodyPr>
          <a:lstStyle/>
          <a:p>
            <a:r>
              <a:rPr lang="ja-JP" altLang="en-US" sz="6000">
                <a:solidFill>
                  <a:schemeClr val="bg1"/>
                </a:solidFill>
                <a:latin typeface="Meiryo" panose="020B0604030504040204" pitchFamily="34" charset="-128"/>
                <a:ea typeface="Meiryo" panose="020B0604030504040204" pitchFamily="34" charset="-128"/>
              </a:rPr>
              <a:t>新規暗号の提案</a:t>
            </a:r>
            <a:br>
              <a:rPr lang="en-US" altLang="ja-JP" sz="4800" dirty="0">
                <a:solidFill>
                  <a:schemeClr val="bg1"/>
                </a:solidFill>
                <a:latin typeface="Meiryo" panose="020B0604030504040204" pitchFamily="34" charset="-128"/>
                <a:ea typeface="Meiryo" panose="020B0604030504040204" pitchFamily="34" charset="-128"/>
              </a:rPr>
            </a:br>
            <a:r>
              <a:rPr lang="en-US" altLang="ja-JP" sz="5400" dirty="0">
                <a:solidFill>
                  <a:schemeClr val="bg1"/>
                </a:solidFill>
                <a:latin typeface="Meiryo" panose="020B0604030504040204" pitchFamily="34" charset="-128"/>
                <a:ea typeface="Meiryo" panose="020B0604030504040204" pitchFamily="34" charset="-128"/>
              </a:rPr>
              <a:t>-</a:t>
            </a:r>
            <a:r>
              <a:rPr lang="en" altLang="ja-JP" sz="5400" dirty="0">
                <a:solidFill>
                  <a:schemeClr val="bg1"/>
                </a:solidFill>
                <a:latin typeface="Meiryo" panose="020B0604030504040204" pitchFamily="34" charset="-128"/>
                <a:ea typeface="Meiryo" panose="020B0604030504040204" pitchFamily="34" charset="-128"/>
                <a:cs typeface="Segoe UI Emoji" panose="020F0502020204030204" pitchFamily="34" charset="0"/>
              </a:rPr>
              <a:t>cubing</a:t>
            </a:r>
            <a:r>
              <a:rPr lang="ja-JP" altLang="en-US" sz="5400">
                <a:solidFill>
                  <a:schemeClr val="bg1"/>
                </a:solidFill>
                <a:latin typeface="Meiryo" panose="020B0604030504040204" pitchFamily="34" charset="-128"/>
                <a:ea typeface="Meiryo" panose="020B0604030504040204" pitchFamily="34" charset="-128"/>
              </a:rPr>
              <a:t>暗号</a:t>
            </a:r>
            <a:r>
              <a:rPr lang="en-US" altLang="ja-JP" sz="5400" dirty="0">
                <a:solidFill>
                  <a:schemeClr val="bg1"/>
                </a:solidFill>
                <a:latin typeface="Meiryo" panose="020B0604030504040204" pitchFamily="34" charset="-128"/>
                <a:ea typeface="Meiryo" panose="020B0604030504040204" pitchFamily="34" charset="-128"/>
              </a:rPr>
              <a:t>-</a:t>
            </a:r>
            <a:endParaRPr sz="4800" dirty="0">
              <a:solidFill>
                <a:schemeClr val="bg1"/>
              </a:solidFill>
              <a:latin typeface="Meiryo" panose="020B0604030504040204" pitchFamily="34" charset="-128"/>
              <a:ea typeface="Meiryo" panose="020B0604030504040204" pitchFamily="34" charset="-128"/>
            </a:endParaRPr>
          </a:p>
        </p:txBody>
      </p:sp>
      <p:sp>
        <p:nvSpPr>
          <p:cNvPr id="2" name="テキスト ボックス 1">
            <a:extLst>
              <a:ext uri="{FF2B5EF4-FFF2-40B4-BE49-F238E27FC236}">
                <a16:creationId xmlns:a16="http://schemas.microsoft.com/office/drawing/2014/main" id="{E4B823CE-E3B3-8D40-8B9D-A4FB343B9C07}"/>
              </a:ext>
            </a:extLst>
          </p:cNvPr>
          <p:cNvSpPr txBox="1"/>
          <p:nvPr/>
        </p:nvSpPr>
        <p:spPr>
          <a:xfrm>
            <a:off x="8619893" y="4792438"/>
            <a:ext cx="3694771" cy="954107"/>
          </a:xfrm>
          <a:prstGeom prst="rect">
            <a:avLst/>
          </a:prstGeom>
          <a:noFill/>
        </p:spPr>
        <p:txBody>
          <a:bodyPr wrap="square" rtlCol="0">
            <a:spAutoFit/>
          </a:bodyPr>
          <a:lstStyle/>
          <a:p>
            <a:r>
              <a:rPr lang="ja-JP" altLang="en-US" sz="2800">
                <a:latin typeface="Meiryo" panose="020B0604030504040204" pitchFamily="34" charset="-128"/>
                <a:ea typeface="Meiryo" panose="020B0604030504040204" pitchFamily="34" charset="-128"/>
              </a:rPr>
              <a:t>集中開発コース</a:t>
            </a:r>
            <a:endParaRPr lang="en-US" altLang="ja-JP" sz="2800" dirty="0">
              <a:latin typeface="Meiryo" panose="020B0604030504040204" pitchFamily="34" charset="-128"/>
              <a:ea typeface="Meiryo" panose="020B0604030504040204" pitchFamily="34" charset="-128"/>
            </a:endParaRPr>
          </a:p>
          <a:p>
            <a:r>
              <a:rPr lang="en" altLang="ja-JP" sz="2800" dirty="0">
                <a:latin typeface="Meiryo" panose="020B0604030504040204" pitchFamily="34" charset="-128"/>
                <a:ea typeface="Meiryo" panose="020B0604030504040204" pitchFamily="34" charset="-128"/>
              </a:rPr>
              <a:t>X-II </a:t>
            </a:r>
            <a:r>
              <a:rPr lang="ja-JP" altLang="en-US" sz="2800">
                <a:latin typeface="Meiryo" panose="020B0604030504040204" pitchFamily="34" charset="-128"/>
                <a:ea typeface="Meiryo" panose="020B0604030504040204" pitchFamily="34" charset="-128"/>
              </a:rPr>
              <a:t>暗号化通信ゼミ</a:t>
            </a:r>
            <a:endParaRPr lang="en-US" altLang="ja-JP" sz="2800" dirty="0">
              <a:latin typeface="Meiryo" panose="020B0604030504040204" pitchFamily="34" charset="-128"/>
              <a:ea typeface="Meiryo" panose="020B0604030504040204" pitchFamily="34" charset="-128"/>
            </a:endParaRPr>
          </a:p>
        </p:txBody>
      </p:sp>
      <p:sp>
        <p:nvSpPr>
          <p:cNvPr id="3" name="テキスト ボックス 2">
            <a:extLst>
              <a:ext uri="{FF2B5EF4-FFF2-40B4-BE49-F238E27FC236}">
                <a16:creationId xmlns:a16="http://schemas.microsoft.com/office/drawing/2014/main" id="{86A4DE25-AB5F-DF43-A09C-08BD02D51B99}"/>
              </a:ext>
            </a:extLst>
          </p:cNvPr>
          <p:cNvSpPr txBox="1"/>
          <p:nvPr/>
        </p:nvSpPr>
        <p:spPr>
          <a:xfrm>
            <a:off x="8619893" y="6194450"/>
            <a:ext cx="2598235" cy="707886"/>
          </a:xfrm>
          <a:prstGeom prst="rect">
            <a:avLst/>
          </a:prstGeom>
          <a:noFill/>
        </p:spPr>
        <p:txBody>
          <a:bodyPr wrap="square" rtlCol="0">
            <a:spAutoFit/>
          </a:bodyPr>
          <a:lstStyle/>
          <a:p>
            <a:pPr lvl="0"/>
            <a:r>
              <a:rPr lang="ja-JP" altLang="en-US" sz="4000">
                <a:solidFill>
                  <a:prstClr val="black"/>
                </a:solidFill>
                <a:latin typeface="Meiryo" panose="020B0604030504040204" pitchFamily="34" charset="-128"/>
                <a:ea typeface="Meiryo" panose="020B0604030504040204" pitchFamily="34" charset="-128"/>
              </a:rPr>
              <a:t>石川琉聖</a:t>
            </a:r>
          </a:p>
        </p:txBody>
      </p:sp>
    </p:spTree>
    <p:extLst>
      <p:ext uri="{BB962C8B-B14F-4D97-AF65-F5344CB8AC3E}">
        <p14:creationId xmlns:p14="http://schemas.microsoft.com/office/powerpoint/2010/main" val="3274161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8" name="Google Shape;268;p18"/>
          <p:cNvSpPr txBox="1">
            <a:spLocks noGrp="1"/>
          </p:cNvSpPr>
          <p:nvPr>
            <p:ph type="title"/>
          </p:nvPr>
        </p:nvSpPr>
        <p:spPr>
          <a:xfrm>
            <a:off x="1085700" y="523433"/>
            <a:ext cx="7011200" cy="1021600"/>
          </a:xfrm>
          <a:prstGeom prst="rect">
            <a:avLst/>
          </a:prstGeom>
        </p:spPr>
        <p:txBody>
          <a:bodyPr spcFirstLastPara="1" vert="horz" wrap="square" lIns="121900" tIns="121900" rIns="121900" bIns="121900" rtlCol="0" anchor="ctr" anchorCtr="0">
            <a:noAutofit/>
          </a:bodyPr>
          <a:lstStyle/>
          <a:p>
            <a:pPr>
              <a:buSzPts val="3000"/>
            </a:pPr>
            <a:r>
              <a:rPr lang="en-US" sz="4000" dirty="0">
                <a:solidFill>
                  <a:schemeClr val="bg1"/>
                </a:solidFill>
                <a:latin typeface="Meiryo" panose="020B0604030504040204" pitchFamily="34" charset="-128"/>
                <a:ea typeface="Meiryo" panose="020B0604030504040204" pitchFamily="34" charset="-128"/>
              </a:rPr>
              <a:t>cubing</a:t>
            </a:r>
            <a:r>
              <a:rPr lang="ja-JP" altLang="en-US" sz="4000">
                <a:solidFill>
                  <a:schemeClr val="bg1"/>
                </a:solidFill>
                <a:latin typeface="Meiryo" panose="020B0604030504040204" pitchFamily="34" charset="-128"/>
                <a:ea typeface="Meiryo" panose="020B0604030504040204" pitchFamily="34" charset="-128"/>
              </a:rPr>
              <a:t>暗号の暗号化手順２</a:t>
            </a:r>
            <a:endParaRPr sz="4000" dirty="0">
              <a:solidFill>
                <a:schemeClr val="bg1"/>
              </a:solidFill>
              <a:latin typeface="Meiryo" panose="020B0604030504040204" pitchFamily="34" charset="-128"/>
              <a:ea typeface="Meiryo" panose="020B0604030504040204" pitchFamily="34" charset="-128"/>
            </a:endParaRPr>
          </a:p>
        </p:txBody>
      </p:sp>
      <p:sp>
        <p:nvSpPr>
          <p:cNvPr id="270" name="Google Shape;270;p18"/>
          <p:cNvSpPr txBox="1">
            <a:spLocks noGrp="1"/>
          </p:cNvSpPr>
          <p:nvPr>
            <p:ph type="sldNum" idx="12"/>
          </p:nvPr>
        </p:nvSpPr>
        <p:spPr>
          <a:xfrm>
            <a:off x="10157333" y="6182000"/>
            <a:ext cx="1983200" cy="420800"/>
          </a:xfrm>
          <a:prstGeom prst="rect">
            <a:avLst/>
          </a:prstGeom>
        </p:spPr>
        <p:txBody>
          <a:bodyPr spcFirstLastPara="1" vert="horz" wrap="square" lIns="121900" tIns="121900" rIns="121900" bIns="121900" rtlCol="0" anchor="ctr" anchorCtr="0">
            <a:noAutofit/>
          </a:bodyPr>
          <a:lstStyle/>
          <a:p>
            <a:fld id="{00000000-1234-1234-1234-123412341234}" type="slidenum">
              <a:rPr lang="en">
                <a:latin typeface="Segoe UI Emoji" panose="020B0502040204020203" pitchFamily="34" charset="0"/>
                <a:ea typeface="Segoe UI Emoji" panose="020B0502040204020203" pitchFamily="34" charset="0"/>
              </a:rPr>
              <a:pPr/>
              <a:t>10</a:t>
            </a:fld>
            <a:endParaRPr dirty="0">
              <a:latin typeface="Segoe UI Emoji" panose="020B0502040204020203" pitchFamily="34" charset="0"/>
              <a:ea typeface="Segoe UI Emoji" panose="020B0502040204020203" pitchFamily="34" charset="0"/>
            </a:endParaRPr>
          </a:p>
        </p:txBody>
      </p:sp>
      <p:grpSp>
        <p:nvGrpSpPr>
          <p:cNvPr id="271" name="Google Shape;271;p18"/>
          <p:cNvGrpSpPr/>
          <p:nvPr/>
        </p:nvGrpSpPr>
        <p:grpSpPr>
          <a:xfrm>
            <a:off x="416622" y="783014"/>
            <a:ext cx="412029" cy="502449"/>
            <a:chOff x="596350" y="929175"/>
            <a:chExt cx="407950" cy="497475"/>
          </a:xfrm>
        </p:grpSpPr>
        <p:sp>
          <p:nvSpPr>
            <p:cNvPr id="272" name="Google Shape;272;p18"/>
            <p:cNvSpPr/>
            <p:nvPr/>
          </p:nvSpPr>
          <p:spPr>
            <a:xfrm>
              <a:off x="596350" y="953550"/>
              <a:ext cx="387250" cy="473100"/>
            </a:xfrm>
            <a:custGeom>
              <a:avLst/>
              <a:gdLst/>
              <a:ahLst/>
              <a:cxnLst/>
              <a:rect l="l" t="t" r="r" b="b"/>
              <a:pathLst>
                <a:path w="15490" h="18924" fill="none" extrusionOk="0">
                  <a:moveTo>
                    <a:pt x="15490" y="17828"/>
                  </a:moveTo>
                  <a:lnTo>
                    <a:pt x="15490" y="17828"/>
                  </a:lnTo>
                  <a:lnTo>
                    <a:pt x="15466" y="17998"/>
                  </a:lnTo>
                  <a:lnTo>
                    <a:pt x="15417" y="18169"/>
                  </a:lnTo>
                  <a:lnTo>
                    <a:pt x="15319" y="18364"/>
                  </a:lnTo>
                  <a:lnTo>
                    <a:pt x="15198" y="18534"/>
                  </a:lnTo>
                  <a:lnTo>
                    <a:pt x="15052" y="18680"/>
                  </a:lnTo>
                  <a:lnTo>
                    <a:pt x="14881" y="18802"/>
                  </a:lnTo>
                  <a:lnTo>
                    <a:pt x="14735" y="18900"/>
                  </a:lnTo>
                  <a:lnTo>
                    <a:pt x="14564" y="18924"/>
                  </a:lnTo>
                  <a:lnTo>
                    <a:pt x="1023" y="18924"/>
                  </a:lnTo>
                  <a:lnTo>
                    <a:pt x="1023" y="18924"/>
                  </a:lnTo>
                  <a:lnTo>
                    <a:pt x="853" y="18900"/>
                  </a:lnTo>
                  <a:lnTo>
                    <a:pt x="682" y="18802"/>
                  </a:lnTo>
                  <a:lnTo>
                    <a:pt x="512" y="18680"/>
                  </a:lnTo>
                  <a:lnTo>
                    <a:pt x="341" y="18534"/>
                  </a:lnTo>
                  <a:lnTo>
                    <a:pt x="219" y="18364"/>
                  </a:lnTo>
                  <a:lnTo>
                    <a:pt x="98" y="18169"/>
                  </a:lnTo>
                  <a:lnTo>
                    <a:pt x="25" y="17998"/>
                  </a:lnTo>
                  <a:lnTo>
                    <a:pt x="0" y="17828"/>
                  </a:lnTo>
                  <a:lnTo>
                    <a:pt x="0" y="877"/>
                  </a:lnTo>
                  <a:lnTo>
                    <a:pt x="0" y="877"/>
                  </a:lnTo>
                  <a:lnTo>
                    <a:pt x="25" y="706"/>
                  </a:lnTo>
                  <a:lnTo>
                    <a:pt x="98" y="560"/>
                  </a:lnTo>
                  <a:lnTo>
                    <a:pt x="195" y="414"/>
                  </a:lnTo>
                  <a:lnTo>
                    <a:pt x="341" y="268"/>
                  </a:lnTo>
                  <a:lnTo>
                    <a:pt x="487" y="171"/>
                  </a:lnTo>
                  <a:lnTo>
                    <a:pt x="658" y="73"/>
                  </a:lnTo>
                  <a:lnTo>
                    <a:pt x="828" y="24"/>
                  </a:lnTo>
                  <a:lnTo>
                    <a:pt x="974" y="0"/>
                  </a:lnTo>
                </a:path>
              </a:pathLst>
            </a:custGeom>
            <a:noFill/>
            <a:ln w="12175" cap="rnd" cmpd="sng">
              <a:solidFill>
                <a:srgbClr val="FF9800"/>
              </a:solidFill>
              <a:prstDash val="solid"/>
              <a:round/>
              <a:headEnd type="none" w="sm" len="sm"/>
              <a:tailEnd type="none" w="sm" len="sm"/>
            </a:ln>
          </p:spPr>
          <p:txBody>
            <a:bodyPr spcFirstLastPara="1" wrap="square" lIns="121900" tIns="121900" rIns="121900" bIns="121900" anchor="ctr" anchorCtr="0">
              <a:noAutofit/>
            </a:bodyPr>
            <a:lstStyle/>
            <a:p>
              <a:endParaRPr sz="2400" dirty="0">
                <a:latin typeface="Segoe UI Emoji Regular"/>
              </a:endParaRPr>
            </a:p>
          </p:txBody>
        </p:sp>
        <p:sp>
          <p:nvSpPr>
            <p:cNvPr id="273" name="Google Shape;273;p18"/>
            <p:cNvSpPr/>
            <p:nvPr/>
          </p:nvSpPr>
          <p:spPr>
            <a:xfrm>
              <a:off x="626775" y="929175"/>
              <a:ext cx="377525" cy="462775"/>
            </a:xfrm>
            <a:custGeom>
              <a:avLst/>
              <a:gdLst/>
              <a:ahLst/>
              <a:cxnLst/>
              <a:rect l="l" t="t" r="r" b="b"/>
              <a:pathLst>
                <a:path w="15101" h="18511" fill="none" extrusionOk="0">
                  <a:moveTo>
                    <a:pt x="15101" y="3362"/>
                  </a:moveTo>
                  <a:lnTo>
                    <a:pt x="15101" y="17731"/>
                  </a:lnTo>
                  <a:lnTo>
                    <a:pt x="15101" y="17731"/>
                  </a:lnTo>
                  <a:lnTo>
                    <a:pt x="15077" y="17877"/>
                  </a:lnTo>
                  <a:lnTo>
                    <a:pt x="15028" y="18024"/>
                  </a:lnTo>
                  <a:lnTo>
                    <a:pt x="14979" y="18145"/>
                  </a:lnTo>
                  <a:lnTo>
                    <a:pt x="14882" y="18267"/>
                  </a:lnTo>
                  <a:lnTo>
                    <a:pt x="14760" y="18365"/>
                  </a:lnTo>
                  <a:lnTo>
                    <a:pt x="14614" y="18438"/>
                  </a:lnTo>
                  <a:lnTo>
                    <a:pt x="14468" y="18486"/>
                  </a:lnTo>
                  <a:lnTo>
                    <a:pt x="14322" y="18511"/>
                  </a:lnTo>
                  <a:lnTo>
                    <a:pt x="780" y="18511"/>
                  </a:lnTo>
                  <a:lnTo>
                    <a:pt x="780" y="18511"/>
                  </a:lnTo>
                  <a:lnTo>
                    <a:pt x="634" y="18486"/>
                  </a:lnTo>
                  <a:lnTo>
                    <a:pt x="488" y="18438"/>
                  </a:lnTo>
                  <a:lnTo>
                    <a:pt x="342" y="18365"/>
                  </a:lnTo>
                  <a:lnTo>
                    <a:pt x="220" y="18267"/>
                  </a:lnTo>
                  <a:lnTo>
                    <a:pt x="123" y="18145"/>
                  </a:lnTo>
                  <a:lnTo>
                    <a:pt x="74" y="18024"/>
                  </a:lnTo>
                  <a:lnTo>
                    <a:pt x="25" y="17877"/>
                  </a:lnTo>
                  <a:lnTo>
                    <a:pt x="1" y="17731"/>
                  </a:lnTo>
                  <a:lnTo>
                    <a:pt x="1" y="780"/>
                  </a:lnTo>
                  <a:lnTo>
                    <a:pt x="1" y="780"/>
                  </a:lnTo>
                  <a:lnTo>
                    <a:pt x="25" y="610"/>
                  </a:lnTo>
                  <a:lnTo>
                    <a:pt x="74" y="464"/>
                  </a:lnTo>
                  <a:lnTo>
                    <a:pt x="123" y="342"/>
                  </a:lnTo>
                  <a:lnTo>
                    <a:pt x="220" y="220"/>
                  </a:lnTo>
                  <a:lnTo>
                    <a:pt x="342" y="123"/>
                  </a:lnTo>
                  <a:lnTo>
                    <a:pt x="488" y="50"/>
                  </a:lnTo>
                  <a:lnTo>
                    <a:pt x="634" y="1"/>
                  </a:lnTo>
                  <a:lnTo>
                    <a:pt x="780" y="1"/>
                  </a:lnTo>
                  <a:lnTo>
                    <a:pt x="11740" y="1"/>
                  </a:lnTo>
                </a:path>
              </a:pathLst>
            </a:custGeom>
            <a:noFill/>
            <a:ln w="12175" cap="rnd" cmpd="sng">
              <a:solidFill>
                <a:srgbClr val="FF9800"/>
              </a:solidFill>
              <a:prstDash val="solid"/>
              <a:round/>
              <a:headEnd type="none" w="sm" len="sm"/>
              <a:tailEnd type="none" w="sm" len="sm"/>
            </a:ln>
          </p:spPr>
          <p:txBody>
            <a:bodyPr spcFirstLastPara="1" wrap="square" lIns="121900" tIns="121900" rIns="121900" bIns="121900" anchor="ctr" anchorCtr="0">
              <a:noAutofit/>
            </a:bodyPr>
            <a:lstStyle/>
            <a:p>
              <a:endParaRPr sz="2400" dirty="0">
                <a:latin typeface="Segoe UI Emoji Regular"/>
              </a:endParaRPr>
            </a:p>
          </p:txBody>
        </p:sp>
        <p:sp>
          <p:nvSpPr>
            <p:cNvPr id="274" name="Google Shape;274;p18"/>
            <p:cNvSpPr/>
            <p:nvPr/>
          </p:nvSpPr>
          <p:spPr>
            <a:xfrm>
              <a:off x="688900" y="1256150"/>
              <a:ext cx="133975" cy="25"/>
            </a:xfrm>
            <a:custGeom>
              <a:avLst/>
              <a:gdLst/>
              <a:ahLst/>
              <a:cxnLst/>
              <a:rect l="l" t="t" r="r" b="b"/>
              <a:pathLst>
                <a:path w="5359" h="1" fill="none" extrusionOk="0">
                  <a:moveTo>
                    <a:pt x="5358" y="0"/>
                  </a:moveTo>
                  <a:lnTo>
                    <a:pt x="0" y="0"/>
                  </a:lnTo>
                </a:path>
              </a:pathLst>
            </a:custGeom>
            <a:noFill/>
            <a:ln w="12175" cap="rnd" cmpd="sng">
              <a:solidFill>
                <a:srgbClr val="FF9800"/>
              </a:solidFill>
              <a:prstDash val="solid"/>
              <a:round/>
              <a:headEnd type="none" w="sm" len="sm"/>
              <a:tailEnd type="none" w="sm" len="sm"/>
            </a:ln>
          </p:spPr>
          <p:txBody>
            <a:bodyPr spcFirstLastPara="1" wrap="square" lIns="121900" tIns="121900" rIns="121900" bIns="121900" anchor="ctr" anchorCtr="0">
              <a:noAutofit/>
            </a:bodyPr>
            <a:lstStyle/>
            <a:p>
              <a:endParaRPr sz="2400" dirty="0">
                <a:latin typeface="Segoe UI Emoji Regular"/>
              </a:endParaRPr>
            </a:p>
          </p:txBody>
        </p:sp>
        <p:sp>
          <p:nvSpPr>
            <p:cNvPr id="275" name="Google Shape;275;p18"/>
            <p:cNvSpPr/>
            <p:nvPr/>
          </p:nvSpPr>
          <p:spPr>
            <a:xfrm>
              <a:off x="688900" y="1201350"/>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121900" tIns="121900" rIns="121900" bIns="121900" anchor="ctr" anchorCtr="0">
              <a:noAutofit/>
            </a:bodyPr>
            <a:lstStyle/>
            <a:p>
              <a:endParaRPr sz="2400" dirty="0">
                <a:latin typeface="Segoe UI Emoji Regular"/>
              </a:endParaRPr>
            </a:p>
          </p:txBody>
        </p:sp>
        <p:sp>
          <p:nvSpPr>
            <p:cNvPr id="276" name="Google Shape;276;p18"/>
            <p:cNvSpPr/>
            <p:nvPr/>
          </p:nvSpPr>
          <p:spPr>
            <a:xfrm>
              <a:off x="688900" y="1145950"/>
              <a:ext cx="255750" cy="25"/>
            </a:xfrm>
            <a:custGeom>
              <a:avLst/>
              <a:gdLst/>
              <a:ahLst/>
              <a:cxnLst/>
              <a:rect l="l" t="t" r="r" b="b"/>
              <a:pathLst>
                <a:path w="10230" h="1" fill="none" extrusionOk="0">
                  <a:moveTo>
                    <a:pt x="10229" y="0"/>
                  </a:moveTo>
                  <a:lnTo>
                    <a:pt x="0" y="0"/>
                  </a:lnTo>
                </a:path>
              </a:pathLst>
            </a:custGeom>
            <a:noFill/>
            <a:ln w="12175" cap="rnd" cmpd="sng">
              <a:solidFill>
                <a:srgbClr val="FF9800"/>
              </a:solidFill>
              <a:prstDash val="solid"/>
              <a:round/>
              <a:headEnd type="none" w="sm" len="sm"/>
              <a:tailEnd type="none" w="sm" len="sm"/>
            </a:ln>
          </p:spPr>
          <p:txBody>
            <a:bodyPr spcFirstLastPara="1" wrap="square" lIns="121900" tIns="121900" rIns="121900" bIns="121900" anchor="ctr" anchorCtr="0">
              <a:noAutofit/>
            </a:bodyPr>
            <a:lstStyle/>
            <a:p>
              <a:endParaRPr sz="2400" dirty="0">
                <a:latin typeface="Segoe UI Emoji Regular"/>
              </a:endParaRPr>
            </a:p>
          </p:txBody>
        </p:sp>
        <p:sp>
          <p:nvSpPr>
            <p:cNvPr id="277" name="Google Shape;277;p18"/>
            <p:cNvSpPr/>
            <p:nvPr/>
          </p:nvSpPr>
          <p:spPr>
            <a:xfrm>
              <a:off x="688900" y="1090525"/>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121900" tIns="121900" rIns="121900" bIns="121900" anchor="ctr" anchorCtr="0">
              <a:noAutofit/>
            </a:bodyPr>
            <a:lstStyle/>
            <a:p>
              <a:endParaRPr sz="2400" dirty="0">
                <a:latin typeface="Segoe UI Emoji Regular"/>
              </a:endParaRPr>
            </a:p>
          </p:txBody>
        </p:sp>
        <p:sp>
          <p:nvSpPr>
            <p:cNvPr id="278" name="Google Shape;278;p18"/>
            <p:cNvSpPr/>
            <p:nvPr/>
          </p:nvSpPr>
          <p:spPr>
            <a:xfrm>
              <a:off x="920250" y="929175"/>
              <a:ext cx="84050" cy="84050"/>
            </a:xfrm>
            <a:custGeom>
              <a:avLst/>
              <a:gdLst/>
              <a:ahLst/>
              <a:cxnLst/>
              <a:rect l="l" t="t" r="r" b="b"/>
              <a:pathLst>
                <a:path w="3362" h="3362" fill="none" extrusionOk="0">
                  <a:moveTo>
                    <a:pt x="1" y="2582"/>
                  </a:moveTo>
                  <a:lnTo>
                    <a:pt x="1" y="1"/>
                  </a:lnTo>
                  <a:lnTo>
                    <a:pt x="3362" y="3362"/>
                  </a:lnTo>
                  <a:lnTo>
                    <a:pt x="780" y="3362"/>
                  </a:lnTo>
                  <a:lnTo>
                    <a:pt x="780" y="3362"/>
                  </a:lnTo>
                  <a:lnTo>
                    <a:pt x="610" y="3337"/>
                  </a:lnTo>
                  <a:lnTo>
                    <a:pt x="464" y="3289"/>
                  </a:lnTo>
                  <a:lnTo>
                    <a:pt x="342" y="3216"/>
                  </a:lnTo>
                  <a:lnTo>
                    <a:pt x="220" y="3118"/>
                  </a:lnTo>
                  <a:lnTo>
                    <a:pt x="123" y="3021"/>
                  </a:lnTo>
                  <a:lnTo>
                    <a:pt x="50" y="2875"/>
                  </a:lnTo>
                  <a:lnTo>
                    <a:pt x="1" y="2729"/>
                  </a:lnTo>
                  <a:lnTo>
                    <a:pt x="1" y="2582"/>
                  </a:lnTo>
                  <a:lnTo>
                    <a:pt x="1" y="2582"/>
                  </a:lnTo>
                  <a:close/>
                </a:path>
              </a:pathLst>
            </a:custGeom>
            <a:noFill/>
            <a:ln w="12175" cap="rnd" cmpd="sng">
              <a:solidFill>
                <a:srgbClr val="FF9800"/>
              </a:solidFill>
              <a:prstDash val="solid"/>
              <a:round/>
              <a:headEnd type="none" w="sm" len="sm"/>
              <a:tailEnd type="none" w="sm" len="sm"/>
            </a:ln>
          </p:spPr>
          <p:txBody>
            <a:bodyPr spcFirstLastPara="1" wrap="square" lIns="121900" tIns="121900" rIns="121900" bIns="121900" anchor="ctr" anchorCtr="0">
              <a:noAutofit/>
            </a:bodyPr>
            <a:lstStyle/>
            <a:p>
              <a:endParaRPr sz="2400" dirty="0">
                <a:latin typeface="Segoe UI Emoji Regular"/>
              </a:endParaRPr>
            </a:p>
          </p:txBody>
        </p:sp>
      </p:grpSp>
      <p:sp>
        <p:nvSpPr>
          <p:cNvPr id="11" name="テキスト ボックス 10">
            <a:extLst>
              <a:ext uri="{FF2B5EF4-FFF2-40B4-BE49-F238E27FC236}">
                <a16:creationId xmlns:a16="http://schemas.microsoft.com/office/drawing/2014/main" id="{B804A937-DFF9-6944-A9A4-3D8EEFFB9831}"/>
              </a:ext>
            </a:extLst>
          </p:cNvPr>
          <p:cNvSpPr txBox="1"/>
          <p:nvPr/>
        </p:nvSpPr>
        <p:spPr>
          <a:xfrm>
            <a:off x="411515" y="1948871"/>
            <a:ext cx="10536901" cy="830997"/>
          </a:xfrm>
          <a:prstGeom prst="rect">
            <a:avLst/>
          </a:prstGeom>
          <a:noFill/>
        </p:spPr>
        <p:txBody>
          <a:bodyPr wrap="square" rtlCol="0">
            <a:spAutoFit/>
          </a:bodyPr>
          <a:lstStyle/>
          <a:p>
            <a:r>
              <a:rPr lang="ja-JP" altLang="en-US" sz="2400">
                <a:latin typeface="Meiryo" panose="020B0604030504040204" pitchFamily="34" charset="-128"/>
                <a:ea typeface="Meiryo" panose="020B0604030504040204" pitchFamily="34" charset="-128"/>
              </a:rPr>
              <a:t>２．平文を９文字ごとに区切り，各文字列内の文字を，</a:t>
            </a:r>
            <a:endParaRPr lang="en-US" altLang="ja-JP" sz="2400" dirty="0">
              <a:latin typeface="Meiryo" panose="020B0604030504040204" pitchFamily="34" charset="-128"/>
              <a:ea typeface="Meiryo" panose="020B0604030504040204" pitchFamily="34" charset="-128"/>
            </a:endParaRPr>
          </a:p>
          <a:p>
            <a:r>
              <a:rPr lang="en-US" altLang="ja-JP" sz="2400" dirty="0">
                <a:latin typeface="Meiryo" panose="020B0604030504040204" pitchFamily="34" charset="-128"/>
                <a:ea typeface="Meiryo" panose="020B0604030504040204" pitchFamily="34" charset="-128"/>
              </a:rPr>
              <a:t>ASCII</a:t>
            </a:r>
            <a:r>
              <a:rPr lang="ja-JP" altLang="en-US" sz="2400">
                <a:latin typeface="Meiryo" panose="020B0604030504040204" pitchFamily="34" charset="-128"/>
                <a:ea typeface="Meiryo" panose="020B0604030504040204" pitchFamily="34" charset="-128"/>
              </a:rPr>
              <a:t>コードに従って足し算する．</a:t>
            </a:r>
            <a:r>
              <a:rPr lang="en-US" altLang="ja-JP" sz="2400" dirty="0">
                <a:latin typeface="Meiryo" panose="020B0604030504040204" pitchFamily="34" charset="-128"/>
                <a:ea typeface="Meiryo" panose="020B0604030504040204" pitchFamily="34" charset="-128"/>
              </a:rPr>
              <a:t>(‘a’=97, ’b’=98, ’c’=99, …)</a:t>
            </a:r>
            <a:endParaRPr lang="ja-JP" altLang="en-US" sz="2400">
              <a:latin typeface="Meiryo" panose="020B0604030504040204" pitchFamily="34" charset="-128"/>
              <a:ea typeface="Meiryo" panose="020B0604030504040204" pitchFamily="34" charset="-128"/>
            </a:endParaRPr>
          </a:p>
        </p:txBody>
      </p:sp>
      <p:sp>
        <p:nvSpPr>
          <p:cNvPr id="15" name="タイトル 1">
            <a:extLst>
              <a:ext uri="{FF2B5EF4-FFF2-40B4-BE49-F238E27FC236}">
                <a16:creationId xmlns:a16="http://schemas.microsoft.com/office/drawing/2014/main" id="{09482EF4-A3D5-7F47-8C68-4F3061C42516}"/>
              </a:ext>
            </a:extLst>
          </p:cNvPr>
          <p:cNvSpPr txBox="1">
            <a:spLocks/>
          </p:cNvSpPr>
          <p:nvPr/>
        </p:nvSpPr>
        <p:spPr>
          <a:xfrm>
            <a:off x="577755" y="2818170"/>
            <a:ext cx="2954291" cy="1767417"/>
          </a:xfrm>
          <a:prstGeom prst="rect">
            <a:avLst/>
          </a:prstGeom>
        </p:spPr>
        <p:txBody>
          <a:bodyPr vert="horz" lIns="121920" tIns="60960" rIns="121920" bIns="6096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en-US" altLang="ja-JP" sz="3200" dirty="0">
                <a:latin typeface="Segoe UI Emoji" panose="020B0502040204020203" pitchFamily="34" charset="0"/>
                <a:ea typeface="Segoe UI Emoji" panose="020B0502040204020203" pitchFamily="34" charset="0"/>
              </a:rPr>
              <a:t>“</a:t>
            </a:r>
            <a:r>
              <a:rPr lang="en-US" altLang="ja-JP" sz="3200" dirty="0" err="1">
                <a:latin typeface="Meiryo" panose="020B0604030504040204" pitchFamily="34" charset="-128"/>
                <a:ea typeface="Meiryo" panose="020B0604030504040204" pitchFamily="34" charset="-128"/>
              </a:rPr>
              <a:t>abcdefghi</a:t>
            </a:r>
            <a:r>
              <a:rPr lang="en-US" altLang="ja-JP" sz="3200" dirty="0">
                <a:latin typeface="Segoe UI Emoji" panose="020B0502040204020203" pitchFamily="34" charset="0"/>
                <a:ea typeface="Segoe UI Emoji" panose="020B0502040204020203" pitchFamily="34" charset="0"/>
              </a:rPr>
              <a:t>“</a:t>
            </a:r>
            <a:endParaRPr lang="ja-JP" altLang="en-US" sz="3200" dirty="0">
              <a:latin typeface="Meiryo" panose="020B0604030504040204" pitchFamily="34" charset="-128"/>
              <a:ea typeface="Meiryo" panose="020B0604030504040204" pitchFamily="34" charset="-128"/>
            </a:endParaRPr>
          </a:p>
        </p:txBody>
      </p:sp>
      <p:sp>
        <p:nvSpPr>
          <p:cNvPr id="16" name="タイトル 1">
            <a:extLst>
              <a:ext uri="{FF2B5EF4-FFF2-40B4-BE49-F238E27FC236}">
                <a16:creationId xmlns:a16="http://schemas.microsoft.com/office/drawing/2014/main" id="{2DDE74C4-6EF0-8849-86EF-0EA01E7A464A}"/>
              </a:ext>
            </a:extLst>
          </p:cNvPr>
          <p:cNvSpPr txBox="1">
            <a:spLocks/>
          </p:cNvSpPr>
          <p:nvPr/>
        </p:nvSpPr>
        <p:spPr>
          <a:xfrm>
            <a:off x="2865623" y="2984815"/>
            <a:ext cx="6690268" cy="1434125"/>
          </a:xfrm>
          <a:prstGeom prst="rect">
            <a:avLst/>
          </a:prstGeom>
        </p:spPr>
        <p:txBody>
          <a:bodyPr vert="horz" lIns="121920" tIns="60960" rIns="121920" bIns="6096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sz="2400">
                <a:latin typeface="Meiryo" panose="020B0604030504040204" pitchFamily="34" charset="-128"/>
                <a:ea typeface="Meiryo" panose="020B0604030504040204" pitchFamily="34" charset="-128"/>
              </a:rPr>
              <a:t>⇒</a:t>
            </a:r>
            <a:r>
              <a:rPr lang="en-US" altLang="ja-JP" sz="2400" dirty="0">
                <a:latin typeface="Meiryo" panose="020B0604030504040204" pitchFamily="34" charset="-128"/>
                <a:ea typeface="Meiryo" panose="020B0604030504040204" pitchFamily="34" charset="-128"/>
              </a:rPr>
              <a:t> ‘a’+’b’+’c’+’d’+’e’+’f’+’g’+’h’+’</a:t>
            </a:r>
            <a:r>
              <a:rPr lang="en-US" altLang="ja-JP" sz="2400" dirty="0" err="1">
                <a:latin typeface="Meiryo" panose="020B0604030504040204" pitchFamily="34" charset="-128"/>
                <a:ea typeface="Meiryo" panose="020B0604030504040204" pitchFamily="34" charset="-128"/>
              </a:rPr>
              <a:t>i</a:t>
            </a:r>
            <a:r>
              <a:rPr lang="en-US" altLang="ja-JP" sz="2400" dirty="0">
                <a:latin typeface="Meiryo" panose="020B0604030504040204" pitchFamily="34" charset="-128"/>
                <a:ea typeface="Meiryo" panose="020B0604030504040204" pitchFamily="34" charset="-128"/>
              </a:rPr>
              <a:t>’ = 909</a:t>
            </a:r>
            <a:endParaRPr lang="ja-JP" altLang="en-US" sz="2400" dirty="0">
              <a:latin typeface="Meiryo" panose="020B0604030504040204" pitchFamily="34" charset="-128"/>
              <a:ea typeface="Meiryo" panose="020B0604030504040204" pitchFamily="34" charset="-128"/>
            </a:endParaRPr>
          </a:p>
        </p:txBody>
      </p:sp>
      <p:sp>
        <p:nvSpPr>
          <p:cNvPr id="18" name="タイトル 1">
            <a:extLst>
              <a:ext uri="{FF2B5EF4-FFF2-40B4-BE49-F238E27FC236}">
                <a16:creationId xmlns:a16="http://schemas.microsoft.com/office/drawing/2014/main" id="{DC3219BF-F157-534B-B18C-240C466E6A76}"/>
              </a:ext>
            </a:extLst>
          </p:cNvPr>
          <p:cNvSpPr txBox="1">
            <a:spLocks/>
          </p:cNvSpPr>
          <p:nvPr/>
        </p:nvSpPr>
        <p:spPr>
          <a:xfrm>
            <a:off x="638000" y="4138348"/>
            <a:ext cx="9253920" cy="1227769"/>
          </a:xfrm>
          <a:prstGeom prst="rect">
            <a:avLst/>
          </a:prstGeom>
        </p:spPr>
        <p:txBody>
          <a:bodyPr vert="horz" lIns="121920" tIns="60960" rIns="121920" bIns="6096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sz="2400" dirty="0">
                <a:latin typeface="Meiryo" panose="020B0604030504040204" pitchFamily="34" charset="-128"/>
                <a:ea typeface="Meiryo" panose="020B0604030504040204" pitchFamily="34" charset="-128"/>
              </a:rPr>
              <a:t>これを</a:t>
            </a:r>
            <a:r>
              <a:rPr lang="en-US" altLang="ja-JP" sz="2400" dirty="0">
                <a:latin typeface="Meiryo" panose="020B0604030504040204" pitchFamily="34" charset="-128"/>
                <a:ea typeface="Meiryo" panose="020B0604030504040204" pitchFamily="34" charset="-128"/>
              </a:rPr>
              <a:t>26</a:t>
            </a:r>
            <a:r>
              <a:rPr lang="ja-JP" altLang="en-US" sz="2400" dirty="0">
                <a:latin typeface="Meiryo" panose="020B0604030504040204" pitchFamily="34" charset="-128"/>
                <a:ea typeface="Meiryo" panose="020B0604030504040204" pitchFamily="34" charset="-128"/>
              </a:rPr>
              <a:t>で割った余りに</a:t>
            </a:r>
            <a:r>
              <a:rPr lang="en-US" altLang="ja-JP" sz="2400" dirty="0">
                <a:latin typeface="Meiryo" panose="020B0604030504040204" pitchFamily="34" charset="-128"/>
                <a:ea typeface="Meiryo" panose="020B0604030504040204" pitchFamily="34" charset="-128"/>
              </a:rPr>
              <a:t>97</a:t>
            </a:r>
            <a:r>
              <a:rPr lang="ja-JP" altLang="en-US" sz="2400">
                <a:latin typeface="Meiryo" panose="020B0604030504040204" pitchFamily="34" charset="-128"/>
                <a:ea typeface="Meiryo" panose="020B0604030504040204" pitchFamily="34" charset="-128"/>
              </a:rPr>
              <a:t>を足し，</a:t>
            </a:r>
            <a:r>
              <a:rPr lang="en-US" altLang="ja-JP" sz="2400" dirty="0">
                <a:latin typeface="Meiryo" panose="020B0604030504040204" pitchFamily="34" charset="-128"/>
                <a:ea typeface="Meiryo" panose="020B0604030504040204" pitchFamily="34" charset="-128"/>
              </a:rPr>
              <a:t>ASCII</a:t>
            </a:r>
            <a:r>
              <a:rPr lang="ja-JP" altLang="en-US" sz="2400">
                <a:latin typeface="Meiryo" panose="020B0604030504040204" pitchFamily="34" charset="-128"/>
                <a:ea typeface="Meiryo" panose="020B0604030504040204" pitchFamily="34" charset="-128"/>
              </a:rPr>
              <a:t>コードで変換する</a:t>
            </a:r>
            <a:endParaRPr lang="ja-JP" altLang="en-US" sz="2400" dirty="0">
              <a:latin typeface="Meiryo" panose="020B0604030504040204" pitchFamily="34" charset="-128"/>
              <a:ea typeface="Meiryo" panose="020B0604030504040204" pitchFamily="34" charset="-128"/>
            </a:endParaRPr>
          </a:p>
        </p:txBody>
      </p:sp>
      <p:sp>
        <p:nvSpPr>
          <p:cNvPr id="20" name="テキスト ボックス 19">
            <a:extLst>
              <a:ext uri="{FF2B5EF4-FFF2-40B4-BE49-F238E27FC236}">
                <a16:creationId xmlns:a16="http://schemas.microsoft.com/office/drawing/2014/main" id="{B0E20D9C-FD89-274F-9A39-5DAD7A0CD1B0}"/>
              </a:ext>
            </a:extLst>
          </p:cNvPr>
          <p:cNvSpPr txBox="1"/>
          <p:nvPr/>
        </p:nvSpPr>
        <p:spPr>
          <a:xfrm>
            <a:off x="10558667" y="7173252"/>
            <a:ext cx="5532284" cy="461665"/>
          </a:xfrm>
          <a:prstGeom prst="rect">
            <a:avLst/>
          </a:prstGeom>
          <a:noFill/>
        </p:spPr>
        <p:txBody>
          <a:bodyPr wrap="square" rtlCol="0">
            <a:spAutoFit/>
          </a:bodyPr>
          <a:lstStyle/>
          <a:p>
            <a:r>
              <a:rPr lang="en-US" altLang="ja-JP" sz="2400" dirty="0">
                <a:latin typeface="Meiryo" panose="020B0604030504040204" pitchFamily="34" charset="-128"/>
                <a:ea typeface="Meiryo" panose="020B0604030504040204" pitchFamily="34" charset="-128"/>
              </a:rPr>
              <a:t>※</a:t>
            </a:r>
            <a:r>
              <a:rPr lang="ja-JP" altLang="en-US" sz="2400" dirty="0">
                <a:latin typeface="Meiryo" panose="020B0604030504040204" pitchFamily="34" charset="-128"/>
                <a:ea typeface="Meiryo" panose="020B0604030504040204" pitchFamily="34" charset="-128"/>
              </a:rPr>
              <a:t>文字コードは</a:t>
            </a:r>
            <a:r>
              <a:rPr lang="en-US" altLang="ja-JP" sz="2400" dirty="0">
                <a:latin typeface="Meiryo" panose="020B0604030504040204" pitchFamily="34" charset="-128"/>
                <a:ea typeface="Meiryo" panose="020B0604030504040204" pitchFamily="34" charset="-128"/>
              </a:rPr>
              <a:t>ASCII</a:t>
            </a:r>
            <a:r>
              <a:rPr lang="ja-JP" altLang="en-US" sz="2400" dirty="0">
                <a:latin typeface="Meiryo" panose="020B0604030504040204" pitchFamily="34" charset="-128"/>
                <a:ea typeface="Meiryo" panose="020B0604030504040204" pitchFamily="34" charset="-128"/>
              </a:rPr>
              <a:t>コードを使用</a:t>
            </a:r>
          </a:p>
        </p:txBody>
      </p:sp>
      <p:sp>
        <p:nvSpPr>
          <p:cNvPr id="21" name="タイトル 1">
            <a:extLst>
              <a:ext uri="{FF2B5EF4-FFF2-40B4-BE49-F238E27FC236}">
                <a16:creationId xmlns:a16="http://schemas.microsoft.com/office/drawing/2014/main" id="{906D2F98-112A-1B40-A4B2-759AEF6FF9C8}"/>
              </a:ext>
            </a:extLst>
          </p:cNvPr>
          <p:cNvSpPr txBox="1">
            <a:spLocks/>
          </p:cNvSpPr>
          <p:nvPr/>
        </p:nvSpPr>
        <p:spPr>
          <a:xfrm>
            <a:off x="638000" y="4855410"/>
            <a:ext cx="8555112" cy="1434125"/>
          </a:xfrm>
          <a:prstGeom prst="rect">
            <a:avLst/>
          </a:prstGeom>
        </p:spPr>
        <p:txBody>
          <a:bodyPr vert="horz" lIns="121920" tIns="60960" rIns="121920" bIns="6096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sz="2400">
                <a:latin typeface="Meiryo" panose="020B0604030504040204" pitchFamily="34" charset="-128"/>
                <a:ea typeface="Meiryo" panose="020B0604030504040204" pitchFamily="34" charset="-128"/>
              </a:rPr>
              <a:t>⇒</a:t>
            </a:r>
            <a:r>
              <a:rPr lang="en-US" altLang="ja-JP" sz="2400" dirty="0">
                <a:latin typeface="Meiryo" panose="020B0604030504040204" pitchFamily="34" charset="-128"/>
                <a:ea typeface="Meiryo" panose="020B0604030504040204" pitchFamily="34" charset="-128"/>
              </a:rPr>
              <a:t> 909%26+97 = 122 = ‘z’</a:t>
            </a:r>
            <a:endParaRPr lang="ja-JP" altLang="en-US" sz="2400" dirty="0">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11666343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8" name="Google Shape;268;p18"/>
          <p:cNvSpPr txBox="1">
            <a:spLocks noGrp="1"/>
          </p:cNvSpPr>
          <p:nvPr>
            <p:ph type="title"/>
          </p:nvPr>
        </p:nvSpPr>
        <p:spPr>
          <a:xfrm>
            <a:off x="1085700" y="523433"/>
            <a:ext cx="7011200" cy="1021600"/>
          </a:xfrm>
          <a:prstGeom prst="rect">
            <a:avLst/>
          </a:prstGeom>
        </p:spPr>
        <p:txBody>
          <a:bodyPr spcFirstLastPara="1" vert="horz" wrap="square" lIns="121900" tIns="121900" rIns="121900" bIns="121900" rtlCol="0" anchor="ctr" anchorCtr="0">
            <a:noAutofit/>
          </a:bodyPr>
          <a:lstStyle/>
          <a:p>
            <a:pPr>
              <a:buSzPts val="3000"/>
            </a:pPr>
            <a:r>
              <a:rPr lang="en-US" sz="4000" dirty="0">
                <a:solidFill>
                  <a:schemeClr val="bg1"/>
                </a:solidFill>
                <a:latin typeface="Meiryo" panose="020B0604030504040204" pitchFamily="34" charset="-128"/>
                <a:ea typeface="Meiryo" panose="020B0604030504040204" pitchFamily="34" charset="-128"/>
              </a:rPr>
              <a:t>cubing</a:t>
            </a:r>
            <a:r>
              <a:rPr lang="ja-JP" altLang="en-US" sz="4000">
                <a:solidFill>
                  <a:schemeClr val="bg1"/>
                </a:solidFill>
                <a:latin typeface="Meiryo" panose="020B0604030504040204" pitchFamily="34" charset="-128"/>
                <a:ea typeface="Meiryo" panose="020B0604030504040204" pitchFamily="34" charset="-128"/>
              </a:rPr>
              <a:t>暗号の暗号化手順３</a:t>
            </a:r>
            <a:endParaRPr sz="4000" dirty="0">
              <a:solidFill>
                <a:schemeClr val="bg1"/>
              </a:solidFill>
              <a:latin typeface="Meiryo" panose="020B0604030504040204" pitchFamily="34" charset="-128"/>
              <a:ea typeface="Meiryo" panose="020B0604030504040204" pitchFamily="34" charset="-128"/>
            </a:endParaRPr>
          </a:p>
        </p:txBody>
      </p:sp>
      <p:sp>
        <p:nvSpPr>
          <p:cNvPr id="270" name="Google Shape;270;p18"/>
          <p:cNvSpPr txBox="1">
            <a:spLocks noGrp="1"/>
          </p:cNvSpPr>
          <p:nvPr>
            <p:ph type="sldNum" idx="12"/>
          </p:nvPr>
        </p:nvSpPr>
        <p:spPr>
          <a:xfrm>
            <a:off x="10157333" y="6182000"/>
            <a:ext cx="1983200" cy="420800"/>
          </a:xfrm>
          <a:prstGeom prst="rect">
            <a:avLst/>
          </a:prstGeom>
        </p:spPr>
        <p:txBody>
          <a:bodyPr spcFirstLastPara="1" vert="horz" wrap="square" lIns="121900" tIns="121900" rIns="121900" bIns="121900" rtlCol="0" anchor="ctr" anchorCtr="0">
            <a:noAutofit/>
          </a:bodyPr>
          <a:lstStyle/>
          <a:p>
            <a:fld id="{00000000-1234-1234-1234-123412341234}" type="slidenum">
              <a:rPr lang="en">
                <a:latin typeface="Segoe UI Emoji" panose="020B0502040204020203" pitchFamily="34" charset="0"/>
                <a:ea typeface="Segoe UI Emoji" panose="020B0502040204020203" pitchFamily="34" charset="0"/>
              </a:rPr>
              <a:pPr/>
              <a:t>11</a:t>
            </a:fld>
            <a:endParaRPr dirty="0">
              <a:latin typeface="Segoe UI Emoji" panose="020B0502040204020203" pitchFamily="34" charset="0"/>
              <a:ea typeface="Segoe UI Emoji" panose="020B0502040204020203" pitchFamily="34" charset="0"/>
            </a:endParaRPr>
          </a:p>
        </p:txBody>
      </p:sp>
      <p:grpSp>
        <p:nvGrpSpPr>
          <p:cNvPr id="271" name="Google Shape;271;p18"/>
          <p:cNvGrpSpPr/>
          <p:nvPr/>
        </p:nvGrpSpPr>
        <p:grpSpPr>
          <a:xfrm>
            <a:off x="416622" y="783014"/>
            <a:ext cx="412029" cy="502449"/>
            <a:chOff x="596350" y="929175"/>
            <a:chExt cx="407950" cy="497475"/>
          </a:xfrm>
        </p:grpSpPr>
        <p:sp>
          <p:nvSpPr>
            <p:cNvPr id="272" name="Google Shape;272;p18"/>
            <p:cNvSpPr/>
            <p:nvPr/>
          </p:nvSpPr>
          <p:spPr>
            <a:xfrm>
              <a:off x="596350" y="953550"/>
              <a:ext cx="387250" cy="473100"/>
            </a:xfrm>
            <a:custGeom>
              <a:avLst/>
              <a:gdLst/>
              <a:ahLst/>
              <a:cxnLst/>
              <a:rect l="l" t="t" r="r" b="b"/>
              <a:pathLst>
                <a:path w="15490" h="18924" fill="none" extrusionOk="0">
                  <a:moveTo>
                    <a:pt x="15490" y="17828"/>
                  </a:moveTo>
                  <a:lnTo>
                    <a:pt x="15490" y="17828"/>
                  </a:lnTo>
                  <a:lnTo>
                    <a:pt x="15466" y="17998"/>
                  </a:lnTo>
                  <a:lnTo>
                    <a:pt x="15417" y="18169"/>
                  </a:lnTo>
                  <a:lnTo>
                    <a:pt x="15319" y="18364"/>
                  </a:lnTo>
                  <a:lnTo>
                    <a:pt x="15198" y="18534"/>
                  </a:lnTo>
                  <a:lnTo>
                    <a:pt x="15052" y="18680"/>
                  </a:lnTo>
                  <a:lnTo>
                    <a:pt x="14881" y="18802"/>
                  </a:lnTo>
                  <a:lnTo>
                    <a:pt x="14735" y="18900"/>
                  </a:lnTo>
                  <a:lnTo>
                    <a:pt x="14564" y="18924"/>
                  </a:lnTo>
                  <a:lnTo>
                    <a:pt x="1023" y="18924"/>
                  </a:lnTo>
                  <a:lnTo>
                    <a:pt x="1023" y="18924"/>
                  </a:lnTo>
                  <a:lnTo>
                    <a:pt x="853" y="18900"/>
                  </a:lnTo>
                  <a:lnTo>
                    <a:pt x="682" y="18802"/>
                  </a:lnTo>
                  <a:lnTo>
                    <a:pt x="512" y="18680"/>
                  </a:lnTo>
                  <a:lnTo>
                    <a:pt x="341" y="18534"/>
                  </a:lnTo>
                  <a:lnTo>
                    <a:pt x="219" y="18364"/>
                  </a:lnTo>
                  <a:lnTo>
                    <a:pt x="98" y="18169"/>
                  </a:lnTo>
                  <a:lnTo>
                    <a:pt x="25" y="17998"/>
                  </a:lnTo>
                  <a:lnTo>
                    <a:pt x="0" y="17828"/>
                  </a:lnTo>
                  <a:lnTo>
                    <a:pt x="0" y="877"/>
                  </a:lnTo>
                  <a:lnTo>
                    <a:pt x="0" y="877"/>
                  </a:lnTo>
                  <a:lnTo>
                    <a:pt x="25" y="706"/>
                  </a:lnTo>
                  <a:lnTo>
                    <a:pt x="98" y="560"/>
                  </a:lnTo>
                  <a:lnTo>
                    <a:pt x="195" y="414"/>
                  </a:lnTo>
                  <a:lnTo>
                    <a:pt x="341" y="268"/>
                  </a:lnTo>
                  <a:lnTo>
                    <a:pt x="487" y="171"/>
                  </a:lnTo>
                  <a:lnTo>
                    <a:pt x="658" y="73"/>
                  </a:lnTo>
                  <a:lnTo>
                    <a:pt x="828" y="24"/>
                  </a:lnTo>
                  <a:lnTo>
                    <a:pt x="974" y="0"/>
                  </a:lnTo>
                </a:path>
              </a:pathLst>
            </a:custGeom>
            <a:noFill/>
            <a:ln w="12175" cap="rnd" cmpd="sng">
              <a:solidFill>
                <a:srgbClr val="FF9800"/>
              </a:solidFill>
              <a:prstDash val="solid"/>
              <a:round/>
              <a:headEnd type="none" w="sm" len="sm"/>
              <a:tailEnd type="none" w="sm" len="sm"/>
            </a:ln>
          </p:spPr>
          <p:txBody>
            <a:bodyPr spcFirstLastPara="1" wrap="square" lIns="121900" tIns="121900" rIns="121900" bIns="121900" anchor="ctr" anchorCtr="0">
              <a:noAutofit/>
            </a:bodyPr>
            <a:lstStyle/>
            <a:p>
              <a:endParaRPr sz="2400" dirty="0">
                <a:latin typeface="Segoe UI Emoji Regular"/>
              </a:endParaRPr>
            </a:p>
          </p:txBody>
        </p:sp>
        <p:sp>
          <p:nvSpPr>
            <p:cNvPr id="273" name="Google Shape;273;p18"/>
            <p:cNvSpPr/>
            <p:nvPr/>
          </p:nvSpPr>
          <p:spPr>
            <a:xfrm>
              <a:off x="626775" y="929175"/>
              <a:ext cx="377525" cy="462775"/>
            </a:xfrm>
            <a:custGeom>
              <a:avLst/>
              <a:gdLst/>
              <a:ahLst/>
              <a:cxnLst/>
              <a:rect l="l" t="t" r="r" b="b"/>
              <a:pathLst>
                <a:path w="15101" h="18511" fill="none" extrusionOk="0">
                  <a:moveTo>
                    <a:pt x="15101" y="3362"/>
                  </a:moveTo>
                  <a:lnTo>
                    <a:pt x="15101" y="17731"/>
                  </a:lnTo>
                  <a:lnTo>
                    <a:pt x="15101" y="17731"/>
                  </a:lnTo>
                  <a:lnTo>
                    <a:pt x="15077" y="17877"/>
                  </a:lnTo>
                  <a:lnTo>
                    <a:pt x="15028" y="18024"/>
                  </a:lnTo>
                  <a:lnTo>
                    <a:pt x="14979" y="18145"/>
                  </a:lnTo>
                  <a:lnTo>
                    <a:pt x="14882" y="18267"/>
                  </a:lnTo>
                  <a:lnTo>
                    <a:pt x="14760" y="18365"/>
                  </a:lnTo>
                  <a:lnTo>
                    <a:pt x="14614" y="18438"/>
                  </a:lnTo>
                  <a:lnTo>
                    <a:pt x="14468" y="18486"/>
                  </a:lnTo>
                  <a:lnTo>
                    <a:pt x="14322" y="18511"/>
                  </a:lnTo>
                  <a:lnTo>
                    <a:pt x="780" y="18511"/>
                  </a:lnTo>
                  <a:lnTo>
                    <a:pt x="780" y="18511"/>
                  </a:lnTo>
                  <a:lnTo>
                    <a:pt x="634" y="18486"/>
                  </a:lnTo>
                  <a:lnTo>
                    <a:pt x="488" y="18438"/>
                  </a:lnTo>
                  <a:lnTo>
                    <a:pt x="342" y="18365"/>
                  </a:lnTo>
                  <a:lnTo>
                    <a:pt x="220" y="18267"/>
                  </a:lnTo>
                  <a:lnTo>
                    <a:pt x="123" y="18145"/>
                  </a:lnTo>
                  <a:lnTo>
                    <a:pt x="74" y="18024"/>
                  </a:lnTo>
                  <a:lnTo>
                    <a:pt x="25" y="17877"/>
                  </a:lnTo>
                  <a:lnTo>
                    <a:pt x="1" y="17731"/>
                  </a:lnTo>
                  <a:lnTo>
                    <a:pt x="1" y="780"/>
                  </a:lnTo>
                  <a:lnTo>
                    <a:pt x="1" y="780"/>
                  </a:lnTo>
                  <a:lnTo>
                    <a:pt x="25" y="610"/>
                  </a:lnTo>
                  <a:lnTo>
                    <a:pt x="74" y="464"/>
                  </a:lnTo>
                  <a:lnTo>
                    <a:pt x="123" y="342"/>
                  </a:lnTo>
                  <a:lnTo>
                    <a:pt x="220" y="220"/>
                  </a:lnTo>
                  <a:lnTo>
                    <a:pt x="342" y="123"/>
                  </a:lnTo>
                  <a:lnTo>
                    <a:pt x="488" y="50"/>
                  </a:lnTo>
                  <a:lnTo>
                    <a:pt x="634" y="1"/>
                  </a:lnTo>
                  <a:lnTo>
                    <a:pt x="780" y="1"/>
                  </a:lnTo>
                  <a:lnTo>
                    <a:pt x="11740" y="1"/>
                  </a:lnTo>
                </a:path>
              </a:pathLst>
            </a:custGeom>
            <a:noFill/>
            <a:ln w="12175" cap="rnd" cmpd="sng">
              <a:solidFill>
                <a:srgbClr val="FF9800"/>
              </a:solidFill>
              <a:prstDash val="solid"/>
              <a:round/>
              <a:headEnd type="none" w="sm" len="sm"/>
              <a:tailEnd type="none" w="sm" len="sm"/>
            </a:ln>
          </p:spPr>
          <p:txBody>
            <a:bodyPr spcFirstLastPara="1" wrap="square" lIns="121900" tIns="121900" rIns="121900" bIns="121900" anchor="ctr" anchorCtr="0">
              <a:noAutofit/>
            </a:bodyPr>
            <a:lstStyle/>
            <a:p>
              <a:endParaRPr sz="2400" dirty="0">
                <a:latin typeface="Segoe UI Emoji Regular"/>
              </a:endParaRPr>
            </a:p>
          </p:txBody>
        </p:sp>
        <p:sp>
          <p:nvSpPr>
            <p:cNvPr id="274" name="Google Shape;274;p18"/>
            <p:cNvSpPr/>
            <p:nvPr/>
          </p:nvSpPr>
          <p:spPr>
            <a:xfrm>
              <a:off x="688900" y="1256150"/>
              <a:ext cx="133975" cy="25"/>
            </a:xfrm>
            <a:custGeom>
              <a:avLst/>
              <a:gdLst/>
              <a:ahLst/>
              <a:cxnLst/>
              <a:rect l="l" t="t" r="r" b="b"/>
              <a:pathLst>
                <a:path w="5359" h="1" fill="none" extrusionOk="0">
                  <a:moveTo>
                    <a:pt x="5358" y="0"/>
                  </a:moveTo>
                  <a:lnTo>
                    <a:pt x="0" y="0"/>
                  </a:lnTo>
                </a:path>
              </a:pathLst>
            </a:custGeom>
            <a:noFill/>
            <a:ln w="12175" cap="rnd" cmpd="sng">
              <a:solidFill>
                <a:srgbClr val="FF9800"/>
              </a:solidFill>
              <a:prstDash val="solid"/>
              <a:round/>
              <a:headEnd type="none" w="sm" len="sm"/>
              <a:tailEnd type="none" w="sm" len="sm"/>
            </a:ln>
          </p:spPr>
          <p:txBody>
            <a:bodyPr spcFirstLastPara="1" wrap="square" lIns="121900" tIns="121900" rIns="121900" bIns="121900" anchor="ctr" anchorCtr="0">
              <a:noAutofit/>
            </a:bodyPr>
            <a:lstStyle/>
            <a:p>
              <a:endParaRPr sz="2400" dirty="0">
                <a:latin typeface="Segoe UI Emoji Regular"/>
              </a:endParaRPr>
            </a:p>
          </p:txBody>
        </p:sp>
        <p:sp>
          <p:nvSpPr>
            <p:cNvPr id="275" name="Google Shape;275;p18"/>
            <p:cNvSpPr/>
            <p:nvPr/>
          </p:nvSpPr>
          <p:spPr>
            <a:xfrm>
              <a:off x="688900" y="1201350"/>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121900" tIns="121900" rIns="121900" bIns="121900" anchor="ctr" anchorCtr="0">
              <a:noAutofit/>
            </a:bodyPr>
            <a:lstStyle/>
            <a:p>
              <a:endParaRPr sz="2400" dirty="0">
                <a:latin typeface="Segoe UI Emoji Regular"/>
              </a:endParaRPr>
            </a:p>
          </p:txBody>
        </p:sp>
        <p:sp>
          <p:nvSpPr>
            <p:cNvPr id="276" name="Google Shape;276;p18"/>
            <p:cNvSpPr/>
            <p:nvPr/>
          </p:nvSpPr>
          <p:spPr>
            <a:xfrm>
              <a:off x="688900" y="1145950"/>
              <a:ext cx="255750" cy="25"/>
            </a:xfrm>
            <a:custGeom>
              <a:avLst/>
              <a:gdLst/>
              <a:ahLst/>
              <a:cxnLst/>
              <a:rect l="l" t="t" r="r" b="b"/>
              <a:pathLst>
                <a:path w="10230" h="1" fill="none" extrusionOk="0">
                  <a:moveTo>
                    <a:pt x="10229" y="0"/>
                  </a:moveTo>
                  <a:lnTo>
                    <a:pt x="0" y="0"/>
                  </a:lnTo>
                </a:path>
              </a:pathLst>
            </a:custGeom>
            <a:noFill/>
            <a:ln w="12175" cap="rnd" cmpd="sng">
              <a:solidFill>
                <a:srgbClr val="FF9800"/>
              </a:solidFill>
              <a:prstDash val="solid"/>
              <a:round/>
              <a:headEnd type="none" w="sm" len="sm"/>
              <a:tailEnd type="none" w="sm" len="sm"/>
            </a:ln>
          </p:spPr>
          <p:txBody>
            <a:bodyPr spcFirstLastPara="1" wrap="square" lIns="121900" tIns="121900" rIns="121900" bIns="121900" anchor="ctr" anchorCtr="0">
              <a:noAutofit/>
            </a:bodyPr>
            <a:lstStyle/>
            <a:p>
              <a:endParaRPr sz="2400" dirty="0">
                <a:latin typeface="Segoe UI Emoji Regular"/>
              </a:endParaRPr>
            </a:p>
          </p:txBody>
        </p:sp>
        <p:sp>
          <p:nvSpPr>
            <p:cNvPr id="277" name="Google Shape;277;p18"/>
            <p:cNvSpPr/>
            <p:nvPr/>
          </p:nvSpPr>
          <p:spPr>
            <a:xfrm>
              <a:off x="688900" y="1090525"/>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121900" tIns="121900" rIns="121900" bIns="121900" anchor="ctr" anchorCtr="0">
              <a:noAutofit/>
            </a:bodyPr>
            <a:lstStyle/>
            <a:p>
              <a:endParaRPr sz="2400" dirty="0">
                <a:latin typeface="Segoe UI Emoji Regular"/>
              </a:endParaRPr>
            </a:p>
          </p:txBody>
        </p:sp>
        <p:sp>
          <p:nvSpPr>
            <p:cNvPr id="278" name="Google Shape;278;p18"/>
            <p:cNvSpPr/>
            <p:nvPr/>
          </p:nvSpPr>
          <p:spPr>
            <a:xfrm>
              <a:off x="920250" y="929175"/>
              <a:ext cx="84050" cy="84050"/>
            </a:xfrm>
            <a:custGeom>
              <a:avLst/>
              <a:gdLst/>
              <a:ahLst/>
              <a:cxnLst/>
              <a:rect l="l" t="t" r="r" b="b"/>
              <a:pathLst>
                <a:path w="3362" h="3362" fill="none" extrusionOk="0">
                  <a:moveTo>
                    <a:pt x="1" y="2582"/>
                  </a:moveTo>
                  <a:lnTo>
                    <a:pt x="1" y="1"/>
                  </a:lnTo>
                  <a:lnTo>
                    <a:pt x="3362" y="3362"/>
                  </a:lnTo>
                  <a:lnTo>
                    <a:pt x="780" y="3362"/>
                  </a:lnTo>
                  <a:lnTo>
                    <a:pt x="780" y="3362"/>
                  </a:lnTo>
                  <a:lnTo>
                    <a:pt x="610" y="3337"/>
                  </a:lnTo>
                  <a:lnTo>
                    <a:pt x="464" y="3289"/>
                  </a:lnTo>
                  <a:lnTo>
                    <a:pt x="342" y="3216"/>
                  </a:lnTo>
                  <a:lnTo>
                    <a:pt x="220" y="3118"/>
                  </a:lnTo>
                  <a:lnTo>
                    <a:pt x="123" y="3021"/>
                  </a:lnTo>
                  <a:lnTo>
                    <a:pt x="50" y="2875"/>
                  </a:lnTo>
                  <a:lnTo>
                    <a:pt x="1" y="2729"/>
                  </a:lnTo>
                  <a:lnTo>
                    <a:pt x="1" y="2582"/>
                  </a:lnTo>
                  <a:lnTo>
                    <a:pt x="1" y="2582"/>
                  </a:lnTo>
                  <a:close/>
                </a:path>
              </a:pathLst>
            </a:custGeom>
            <a:noFill/>
            <a:ln w="12175" cap="rnd" cmpd="sng">
              <a:solidFill>
                <a:srgbClr val="FF9800"/>
              </a:solidFill>
              <a:prstDash val="solid"/>
              <a:round/>
              <a:headEnd type="none" w="sm" len="sm"/>
              <a:tailEnd type="none" w="sm" len="sm"/>
            </a:ln>
          </p:spPr>
          <p:txBody>
            <a:bodyPr spcFirstLastPara="1" wrap="square" lIns="121900" tIns="121900" rIns="121900" bIns="121900" anchor="ctr" anchorCtr="0">
              <a:noAutofit/>
            </a:bodyPr>
            <a:lstStyle/>
            <a:p>
              <a:endParaRPr sz="2400" dirty="0">
                <a:latin typeface="Segoe UI Emoji Regular"/>
              </a:endParaRPr>
            </a:p>
          </p:txBody>
        </p:sp>
      </p:grpSp>
      <p:sp>
        <p:nvSpPr>
          <p:cNvPr id="11" name="テキスト ボックス 10">
            <a:extLst>
              <a:ext uri="{FF2B5EF4-FFF2-40B4-BE49-F238E27FC236}">
                <a16:creationId xmlns:a16="http://schemas.microsoft.com/office/drawing/2014/main" id="{B804A937-DFF9-6944-A9A4-3D8EEFFB9831}"/>
              </a:ext>
            </a:extLst>
          </p:cNvPr>
          <p:cNvSpPr txBox="1"/>
          <p:nvPr/>
        </p:nvSpPr>
        <p:spPr>
          <a:xfrm>
            <a:off x="411515" y="1948872"/>
            <a:ext cx="10536901" cy="461665"/>
          </a:xfrm>
          <a:prstGeom prst="rect">
            <a:avLst/>
          </a:prstGeom>
          <a:noFill/>
        </p:spPr>
        <p:txBody>
          <a:bodyPr wrap="square" rtlCol="0">
            <a:spAutoFit/>
          </a:bodyPr>
          <a:lstStyle/>
          <a:p>
            <a:r>
              <a:rPr lang="ja-JP" altLang="en-US" sz="2400">
                <a:latin typeface="Meiryo" panose="020B0604030504040204" pitchFamily="34" charset="-128"/>
                <a:ea typeface="Meiryo" panose="020B0604030504040204" pitchFamily="34" charset="-128"/>
              </a:rPr>
              <a:t>３</a:t>
            </a:r>
            <a:r>
              <a:rPr lang="en-US" altLang="ja-JP" sz="2400" dirty="0">
                <a:latin typeface="Meiryo" panose="020B0604030504040204" pitchFamily="34" charset="-128"/>
                <a:ea typeface="Meiryo" panose="020B0604030504040204" pitchFamily="34" charset="-128"/>
              </a:rPr>
              <a:t>-</a:t>
            </a:r>
            <a:r>
              <a:rPr lang="ja-JP" altLang="en-US" sz="2400">
                <a:latin typeface="Meiryo" panose="020B0604030504040204" pitchFamily="34" charset="-128"/>
                <a:ea typeface="Meiryo" panose="020B0604030504040204" pitchFamily="34" charset="-128"/>
              </a:rPr>
              <a:t>１．同様に他のブロックも計算し，平文に付ける</a:t>
            </a:r>
          </a:p>
        </p:txBody>
      </p:sp>
      <p:sp>
        <p:nvSpPr>
          <p:cNvPr id="19" name="タイトル 1">
            <a:extLst>
              <a:ext uri="{FF2B5EF4-FFF2-40B4-BE49-F238E27FC236}">
                <a16:creationId xmlns:a16="http://schemas.microsoft.com/office/drawing/2014/main" id="{2296F64A-2E28-984F-9F45-D23F8E2E4438}"/>
              </a:ext>
            </a:extLst>
          </p:cNvPr>
          <p:cNvSpPr txBox="1">
            <a:spLocks/>
          </p:cNvSpPr>
          <p:nvPr/>
        </p:nvSpPr>
        <p:spPr>
          <a:xfrm>
            <a:off x="854594" y="2612958"/>
            <a:ext cx="9931481" cy="634716"/>
          </a:xfrm>
          <a:prstGeom prst="rect">
            <a:avLst/>
          </a:prstGeom>
        </p:spPr>
        <p:txBody>
          <a:bodyPr vert="horz" lIns="121920" tIns="60960" rIns="121920" bIns="60960" rtlCol="0" anchor="ctr">
            <a:normAutofit fontScale="92500"/>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en-US" altLang="ja-JP" sz="2667" dirty="0">
                <a:latin typeface="Segoe UI Emoji" panose="020B0502040204020203" pitchFamily="34" charset="0"/>
                <a:ea typeface="Segoe UI Emoji" panose="020B0502040204020203" pitchFamily="34" charset="0"/>
              </a:rPr>
              <a:t>“</a:t>
            </a:r>
            <a:r>
              <a:rPr lang="en-US" altLang="ja-JP" sz="2667" dirty="0" err="1">
                <a:latin typeface="Segoe UI Emoji" panose="020B0502040204020203" pitchFamily="34" charset="0"/>
                <a:ea typeface="Segoe UI Emoji" panose="020B0502040204020203" pitchFamily="34" charset="0"/>
              </a:rPr>
              <a:t>jklmnopqr</a:t>
            </a:r>
            <a:r>
              <a:rPr lang="en-US" altLang="ja-JP" sz="2667" dirty="0">
                <a:latin typeface="Segoe UI Emoji" panose="020B0502040204020203" pitchFamily="34" charset="0"/>
                <a:ea typeface="Segoe UI Emoji" panose="020B0502040204020203" pitchFamily="34" charset="0"/>
              </a:rPr>
              <a:t> “=‘c‘  “</a:t>
            </a:r>
            <a:r>
              <a:rPr lang="en-US" altLang="ja-JP" sz="2667" dirty="0" err="1">
                <a:latin typeface="Segoe UI Emoji" panose="020B0502040204020203" pitchFamily="34" charset="0"/>
                <a:ea typeface="Segoe UI Emoji" panose="020B0502040204020203" pitchFamily="34" charset="0"/>
              </a:rPr>
              <a:t>stuvwxyza</a:t>
            </a:r>
            <a:r>
              <a:rPr lang="en-US" altLang="ja-JP" sz="2667" dirty="0">
                <a:latin typeface="Segoe UI Emoji" panose="020B0502040204020203" pitchFamily="34" charset="0"/>
                <a:ea typeface="Segoe UI Emoji" panose="020B0502040204020203" pitchFamily="34" charset="0"/>
              </a:rPr>
              <a:t>“=‘f‘  “</a:t>
            </a:r>
            <a:r>
              <a:rPr lang="en-US" altLang="ja-JP" sz="2667" dirty="0" err="1">
                <a:latin typeface="Segoe UI Emoji" panose="020B0502040204020203" pitchFamily="34" charset="0"/>
                <a:ea typeface="Segoe UI Emoji" panose="020B0502040204020203" pitchFamily="34" charset="0"/>
              </a:rPr>
              <a:t>bcdefghij</a:t>
            </a:r>
            <a:r>
              <a:rPr lang="en-US" altLang="ja-JP" sz="2667" dirty="0">
                <a:latin typeface="Segoe UI Emoji" panose="020B0502040204020203" pitchFamily="34" charset="0"/>
                <a:ea typeface="Segoe UI Emoji" panose="020B0502040204020203" pitchFamily="34" charset="0"/>
              </a:rPr>
              <a:t>“=‘</a:t>
            </a:r>
            <a:r>
              <a:rPr lang="en-US" altLang="ja-JP" sz="2667" dirty="0" err="1">
                <a:latin typeface="Segoe UI Emoji" panose="020B0502040204020203" pitchFamily="34" charset="0"/>
                <a:ea typeface="Segoe UI Emoji" panose="020B0502040204020203" pitchFamily="34" charset="0"/>
              </a:rPr>
              <a:t>i</a:t>
            </a:r>
            <a:r>
              <a:rPr lang="en-US" altLang="ja-JP" sz="2667" dirty="0">
                <a:latin typeface="Segoe UI Emoji" panose="020B0502040204020203" pitchFamily="34" charset="0"/>
                <a:ea typeface="Segoe UI Emoji" panose="020B0502040204020203" pitchFamily="34" charset="0"/>
              </a:rPr>
              <a:t>‘  “</a:t>
            </a:r>
            <a:r>
              <a:rPr lang="en-US" altLang="ja-JP" sz="2667" dirty="0" err="1">
                <a:latin typeface="Segoe UI Emoji" panose="020B0502040204020203" pitchFamily="34" charset="0"/>
                <a:ea typeface="Segoe UI Emoji" panose="020B0502040204020203" pitchFamily="34" charset="0"/>
              </a:rPr>
              <a:t>klmnopqr</a:t>
            </a:r>
            <a:r>
              <a:rPr lang="en-US" altLang="ja-JP" sz="2667" dirty="0">
                <a:latin typeface="Segoe UI Emoji Regular"/>
              </a:rPr>
              <a:t>$</a:t>
            </a:r>
            <a:r>
              <a:rPr lang="en-US" altLang="ja-JP" sz="2667" dirty="0">
                <a:latin typeface="Segoe UI Emoji" panose="020B0502040204020203" pitchFamily="34" charset="0"/>
                <a:ea typeface="Segoe UI Emoji" panose="020B0502040204020203" pitchFamily="34" charset="0"/>
              </a:rPr>
              <a:t>“ </a:t>
            </a:r>
            <a:r>
              <a:rPr lang="en-US" altLang="ja-JP" sz="2667" dirty="0">
                <a:latin typeface="Segoe UI Emoji Regular"/>
              </a:rPr>
              <a:t>=</a:t>
            </a:r>
            <a:r>
              <a:rPr lang="en-US" altLang="ja-JP" sz="2667" dirty="0">
                <a:latin typeface="Segoe UI Emoji" panose="020B0502040204020203" pitchFamily="34" charset="0"/>
                <a:ea typeface="Segoe UI Emoji" panose="020B0502040204020203" pitchFamily="34" charset="0"/>
              </a:rPr>
              <a:t>‘</a:t>
            </a:r>
            <a:r>
              <a:rPr lang="en-US" altLang="ja-JP" sz="2667" dirty="0">
                <a:latin typeface="Segoe UI Emoji Regular"/>
              </a:rPr>
              <a:t>l</a:t>
            </a:r>
            <a:r>
              <a:rPr lang="en-US" altLang="ja-JP" sz="2667" dirty="0">
                <a:latin typeface="Segoe UI Emoji" panose="020B0502040204020203" pitchFamily="34" charset="0"/>
                <a:ea typeface="Segoe UI Emoji" panose="020B0502040204020203" pitchFamily="34" charset="0"/>
              </a:rPr>
              <a:t>‘</a:t>
            </a:r>
            <a:endParaRPr lang="ja-JP" altLang="en-US" sz="2667">
              <a:latin typeface="Segoe UI Emoji Regular"/>
            </a:endParaRPr>
          </a:p>
        </p:txBody>
      </p:sp>
      <p:sp>
        <p:nvSpPr>
          <p:cNvPr id="25" name="タイトル 1">
            <a:extLst>
              <a:ext uri="{FF2B5EF4-FFF2-40B4-BE49-F238E27FC236}">
                <a16:creationId xmlns:a16="http://schemas.microsoft.com/office/drawing/2014/main" id="{15D5A119-E89F-1543-AC95-6AB37DF44B85}"/>
              </a:ext>
            </a:extLst>
          </p:cNvPr>
          <p:cNvSpPr txBox="1">
            <a:spLocks/>
          </p:cNvSpPr>
          <p:nvPr/>
        </p:nvSpPr>
        <p:spPr>
          <a:xfrm>
            <a:off x="1036118" y="3350092"/>
            <a:ext cx="10119767" cy="877137"/>
          </a:xfrm>
          <a:prstGeom prst="rect">
            <a:avLst/>
          </a:prstGeom>
        </p:spPr>
        <p:txBody>
          <a:bodyPr vert="horz" lIns="121920" tIns="60960" rIns="121920" bIns="60960" rtlCol="0" anchor="ctr">
            <a:no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pPr algn="ctr"/>
            <a:r>
              <a:rPr lang="en-US" altLang="ja-JP" sz="3067" dirty="0">
                <a:latin typeface="Segoe UI Emoji" panose="020B0502040204020203" pitchFamily="34" charset="0"/>
                <a:ea typeface="Segoe UI Emoji" panose="020B0502040204020203" pitchFamily="34" charset="0"/>
              </a:rPr>
              <a:t>“</a:t>
            </a:r>
            <a:r>
              <a:rPr lang="en-US" altLang="ja-JP" sz="3067" dirty="0" err="1">
                <a:latin typeface="Segoe UI Emoji" panose="020B0502040204020203" pitchFamily="34" charset="0"/>
                <a:ea typeface="Segoe UI Emoji" panose="020B0502040204020203" pitchFamily="34" charset="0"/>
              </a:rPr>
              <a:t>abcdefghijklmnopqrstuvwxyzabcdefghijklmnopqr$zcfil</a:t>
            </a:r>
            <a:r>
              <a:rPr lang="en-US" altLang="ja-JP" sz="3067" dirty="0">
                <a:latin typeface="Segoe UI Emoji" panose="020B0502040204020203" pitchFamily="34" charset="0"/>
                <a:ea typeface="Segoe UI Emoji" panose="020B0502040204020203" pitchFamily="34" charset="0"/>
              </a:rPr>
              <a:t>”</a:t>
            </a:r>
            <a:endParaRPr lang="ja-JP" altLang="en-US" sz="3067" dirty="0">
              <a:latin typeface="Segoe UI Emoji" panose="020B0502040204020203" pitchFamily="34" charset="0"/>
            </a:endParaRPr>
          </a:p>
        </p:txBody>
      </p:sp>
      <p:sp>
        <p:nvSpPr>
          <p:cNvPr id="26" name="テキスト ボックス 25">
            <a:extLst>
              <a:ext uri="{FF2B5EF4-FFF2-40B4-BE49-F238E27FC236}">
                <a16:creationId xmlns:a16="http://schemas.microsoft.com/office/drawing/2014/main" id="{3D768C2F-E9DA-CA4A-A9FB-61D8FD3C44B4}"/>
              </a:ext>
            </a:extLst>
          </p:cNvPr>
          <p:cNvSpPr txBox="1"/>
          <p:nvPr/>
        </p:nvSpPr>
        <p:spPr>
          <a:xfrm>
            <a:off x="447351" y="4246050"/>
            <a:ext cx="10990963" cy="461665"/>
          </a:xfrm>
          <a:prstGeom prst="rect">
            <a:avLst/>
          </a:prstGeom>
          <a:noFill/>
        </p:spPr>
        <p:txBody>
          <a:bodyPr wrap="square" rtlCol="0">
            <a:spAutoFit/>
          </a:bodyPr>
          <a:lstStyle/>
          <a:p>
            <a:r>
              <a:rPr lang="ja-JP" altLang="en-US" sz="2400">
                <a:latin typeface="Meiryo" panose="020B0604030504040204" pitchFamily="34" charset="-128"/>
                <a:ea typeface="Meiryo" panose="020B0604030504040204" pitchFamily="34" charset="-128"/>
              </a:rPr>
              <a:t>３</a:t>
            </a:r>
            <a:r>
              <a:rPr lang="en-US" altLang="ja-JP" sz="2400" dirty="0">
                <a:latin typeface="Meiryo" panose="020B0604030504040204" pitchFamily="34" charset="-128"/>
                <a:ea typeface="Meiryo" panose="020B0604030504040204" pitchFamily="34" charset="-128"/>
              </a:rPr>
              <a:t>-</a:t>
            </a:r>
            <a:r>
              <a:rPr lang="ja-JP" altLang="en-US" sz="2400">
                <a:latin typeface="Meiryo" panose="020B0604030504040204" pitchFamily="34" charset="-128"/>
                <a:ea typeface="Meiryo" panose="020B0604030504040204" pitchFamily="34" charset="-128"/>
              </a:rPr>
              <a:t>２．さらに</a:t>
            </a:r>
            <a:r>
              <a:rPr lang="en-US" altLang="ja-JP" sz="2400" dirty="0">
                <a:latin typeface="Meiryo" panose="020B0604030504040204" pitchFamily="34" charset="-128"/>
                <a:ea typeface="Meiryo" panose="020B0604030504040204" pitchFamily="34" charset="-128"/>
              </a:rPr>
              <a:t>”AA”</a:t>
            </a:r>
            <a:r>
              <a:rPr lang="ja-JP" altLang="en-US" sz="2400">
                <a:latin typeface="Meiryo" panose="020B0604030504040204" pitchFamily="34" charset="-128"/>
                <a:ea typeface="Meiryo" panose="020B0604030504040204" pitchFamily="34" charset="-128"/>
              </a:rPr>
              <a:t>とランダムなアルファベットを</a:t>
            </a:r>
            <a:r>
              <a:rPr lang="en-US" altLang="ja-JP" sz="2400" dirty="0">
                <a:latin typeface="Meiryo" panose="020B0604030504040204" pitchFamily="34" charset="-128"/>
                <a:ea typeface="Meiryo" panose="020B0604030504040204" pitchFamily="34" charset="-128"/>
              </a:rPr>
              <a:t>2</a:t>
            </a:r>
            <a:r>
              <a:rPr lang="ja-JP" altLang="en-US" sz="2400">
                <a:latin typeface="Meiryo" panose="020B0604030504040204" pitchFamily="34" charset="-128"/>
                <a:ea typeface="Meiryo" panose="020B0604030504040204" pitchFamily="34" charset="-128"/>
              </a:rPr>
              <a:t>文字後ろに付ける</a:t>
            </a:r>
          </a:p>
        </p:txBody>
      </p:sp>
      <p:sp>
        <p:nvSpPr>
          <p:cNvPr id="27" name="タイトル 1">
            <a:extLst>
              <a:ext uri="{FF2B5EF4-FFF2-40B4-BE49-F238E27FC236}">
                <a16:creationId xmlns:a16="http://schemas.microsoft.com/office/drawing/2014/main" id="{F14F6400-D2AA-AF4F-B576-A97330F8C191}"/>
              </a:ext>
            </a:extLst>
          </p:cNvPr>
          <p:cNvSpPr txBox="1">
            <a:spLocks/>
          </p:cNvSpPr>
          <p:nvPr/>
        </p:nvSpPr>
        <p:spPr>
          <a:xfrm>
            <a:off x="600519" y="4909569"/>
            <a:ext cx="10990963" cy="827299"/>
          </a:xfrm>
          <a:prstGeom prst="rect">
            <a:avLst/>
          </a:prstGeom>
        </p:spPr>
        <p:txBody>
          <a:bodyPr vert="horz" lIns="121920" tIns="60960" rIns="121920" bIns="60960" rtlCol="0" anchor="ctr">
            <a:no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pPr algn="ctr"/>
            <a:r>
              <a:rPr lang="en-US" altLang="ja-JP" sz="3067" dirty="0">
                <a:latin typeface="Segoe UI Emoji" panose="020B0502040204020203" pitchFamily="34" charset="0"/>
                <a:ea typeface="Segoe UI Emoji" panose="020B0502040204020203" pitchFamily="34" charset="0"/>
              </a:rPr>
              <a:t>“</a:t>
            </a:r>
            <a:r>
              <a:rPr lang="en-US" altLang="ja-JP" sz="3067" dirty="0" err="1">
                <a:latin typeface="Segoe UI Emoji" panose="020B0502040204020203" pitchFamily="34" charset="0"/>
                <a:ea typeface="Segoe UI Emoji" panose="020B0502040204020203" pitchFamily="34" charset="0"/>
              </a:rPr>
              <a:t>abcdefghijklmnopqrstuvwxyzabcdefghijklmnopqr</a:t>
            </a:r>
            <a:r>
              <a:rPr lang="en-US" altLang="ja-JP" sz="3067" dirty="0" err="1">
                <a:latin typeface="Segoe UI Emoji Regular"/>
              </a:rPr>
              <a:t>$zcfilAAab</a:t>
            </a:r>
            <a:r>
              <a:rPr lang="en-US" altLang="ja-JP" sz="3067" dirty="0">
                <a:latin typeface="Segoe UI Emoji Regular"/>
              </a:rPr>
              <a:t>”</a:t>
            </a:r>
            <a:endParaRPr lang="ja-JP" altLang="en-US" sz="3067" dirty="0">
              <a:latin typeface="Segoe UI Emoji Regular"/>
            </a:endParaRPr>
          </a:p>
        </p:txBody>
      </p:sp>
    </p:spTree>
    <p:extLst>
      <p:ext uri="{BB962C8B-B14F-4D97-AF65-F5344CB8AC3E}">
        <p14:creationId xmlns:p14="http://schemas.microsoft.com/office/powerpoint/2010/main" val="21450465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8" name="Google Shape;268;p18"/>
          <p:cNvSpPr txBox="1">
            <a:spLocks noGrp="1"/>
          </p:cNvSpPr>
          <p:nvPr>
            <p:ph type="title"/>
          </p:nvPr>
        </p:nvSpPr>
        <p:spPr>
          <a:xfrm>
            <a:off x="1085700" y="523433"/>
            <a:ext cx="7011200" cy="1021600"/>
          </a:xfrm>
          <a:prstGeom prst="rect">
            <a:avLst/>
          </a:prstGeom>
        </p:spPr>
        <p:txBody>
          <a:bodyPr spcFirstLastPara="1" vert="horz" wrap="square" lIns="121900" tIns="121900" rIns="121900" bIns="121900" rtlCol="0" anchor="ctr" anchorCtr="0">
            <a:noAutofit/>
          </a:bodyPr>
          <a:lstStyle/>
          <a:p>
            <a:pPr>
              <a:buSzPts val="3000"/>
            </a:pPr>
            <a:r>
              <a:rPr lang="en-US" sz="4000" dirty="0">
                <a:solidFill>
                  <a:schemeClr val="bg1"/>
                </a:solidFill>
                <a:latin typeface="Meiryo" panose="020B0604030504040204" pitchFamily="34" charset="-128"/>
                <a:ea typeface="Meiryo" panose="020B0604030504040204" pitchFamily="34" charset="-128"/>
              </a:rPr>
              <a:t>cubing</a:t>
            </a:r>
            <a:r>
              <a:rPr lang="ja-JP" altLang="en-US" sz="4000">
                <a:solidFill>
                  <a:schemeClr val="bg1"/>
                </a:solidFill>
                <a:latin typeface="Meiryo" panose="020B0604030504040204" pitchFamily="34" charset="-128"/>
                <a:ea typeface="Meiryo" panose="020B0604030504040204" pitchFamily="34" charset="-128"/>
              </a:rPr>
              <a:t>暗号の暗号化手順４</a:t>
            </a:r>
            <a:endParaRPr sz="4000" dirty="0">
              <a:solidFill>
                <a:schemeClr val="bg1"/>
              </a:solidFill>
              <a:latin typeface="Meiryo" panose="020B0604030504040204" pitchFamily="34" charset="-128"/>
              <a:ea typeface="Meiryo" panose="020B0604030504040204" pitchFamily="34" charset="-128"/>
            </a:endParaRPr>
          </a:p>
        </p:txBody>
      </p:sp>
      <p:sp>
        <p:nvSpPr>
          <p:cNvPr id="270" name="Google Shape;270;p18"/>
          <p:cNvSpPr txBox="1">
            <a:spLocks noGrp="1"/>
          </p:cNvSpPr>
          <p:nvPr>
            <p:ph type="sldNum" idx="12"/>
          </p:nvPr>
        </p:nvSpPr>
        <p:spPr>
          <a:xfrm>
            <a:off x="10157333" y="6182000"/>
            <a:ext cx="1983200" cy="420800"/>
          </a:xfrm>
          <a:prstGeom prst="rect">
            <a:avLst/>
          </a:prstGeom>
        </p:spPr>
        <p:txBody>
          <a:bodyPr spcFirstLastPara="1" vert="horz" wrap="square" lIns="121900" tIns="121900" rIns="121900" bIns="121900" rtlCol="0" anchor="ctr" anchorCtr="0">
            <a:noAutofit/>
          </a:bodyPr>
          <a:lstStyle/>
          <a:p>
            <a:fld id="{00000000-1234-1234-1234-123412341234}" type="slidenum">
              <a:rPr lang="en">
                <a:latin typeface="Segoe UI Emoji" panose="020B0502040204020203" pitchFamily="34" charset="0"/>
                <a:ea typeface="Segoe UI Emoji" panose="020B0502040204020203" pitchFamily="34" charset="0"/>
              </a:rPr>
              <a:pPr/>
              <a:t>12</a:t>
            </a:fld>
            <a:endParaRPr dirty="0">
              <a:latin typeface="Segoe UI Emoji" panose="020B0502040204020203" pitchFamily="34" charset="0"/>
              <a:ea typeface="Segoe UI Emoji" panose="020B0502040204020203" pitchFamily="34" charset="0"/>
            </a:endParaRPr>
          </a:p>
        </p:txBody>
      </p:sp>
      <p:grpSp>
        <p:nvGrpSpPr>
          <p:cNvPr id="271" name="Google Shape;271;p18"/>
          <p:cNvGrpSpPr/>
          <p:nvPr/>
        </p:nvGrpSpPr>
        <p:grpSpPr>
          <a:xfrm>
            <a:off x="416622" y="783014"/>
            <a:ext cx="412029" cy="502449"/>
            <a:chOff x="596350" y="929175"/>
            <a:chExt cx="407950" cy="497475"/>
          </a:xfrm>
        </p:grpSpPr>
        <p:sp>
          <p:nvSpPr>
            <p:cNvPr id="272" name="Google Shape;272;p18"/>
            <p:cNvSpPr/>
            <p:nvPr/>
          </p:nvSpPr>
          <p:spPr>
            <a:xfrm>
              <a:off x="596350" y="953550"/>
              <a:ext cx="387250" cy="473100"/>
            </a:xfrm>
            <a:custGeom>
              <a:avLst/>
              <a:gdLst/>
              <a:ahLst/>
              <a:cxnLst/>
              <a:rect l="l" t="t" r="r" b="b"/>
              <a:pathLst>
                <a:path w="15490" h="18924" fill="none" extrusionOk="0">
                  <a:moveTo>
                    <a:pt x="15490" y="17828"/>
                  </a:moveTo>
                  <a:lnTo>
                    <a:pt x="15490" y="17828"/>
                  </a:lnTo>
                  <a:lnTo>
                    <a:pt x="15466" y="17998"/>
                  </a:lnTo>
                  <a:lnTo>
                    <a:pt x="15417" y="18169"/>
                  </a:lnTo>
                  <a:lnTo>
                    <a:pt x="15319" y="18364"/>
                  </a:lnTo>
                  <a:lnTo>
                    <a:pt x="15198" y="18534"/>
                  </a:lnTo>
                  <a:lnTo>
                    <a:pt x="15052" y="18680"/>
                  </a:lnTo>
                  <a:lnTo>
                    <a:pt x="14881" y="18802"/>
                  </a:lnTo>
                  <a:lnTo>
                    <a:pt x="14735" y="18900"/>
                  </a:lnTo>
                  <a:lnTo>
                    <a:pt x="14564" y="18924"/>
                  </a:lnTo>
                  <a:lnTo>
                    <a:pt x="1023" y="18924"/>
                  </a:lnTo>
                  <a:lnTo>
                    <a:pt x="1023" y="18924"/>
                  </a:lnTo>
                  <a:lnTo>
                    <a:pt x="853" y="18900"/>
                  </a:lnTo>
                  <a:lnTo>
                    <a:pt x="682" y="18802"/>
                  </a:lnTo>
                  <a:lnTo>
                    <a:pt x="512" y="18680"/>
                  </a:lnTo>
                  <a:lnTo>
                    <a:pt x="341" y="18534"/>
                  </a:lnTo>
                  <a:lnTo>
                    <a:pt x="219" y="18364"/>
                  </a:lnTo>
                  <a:lnTo>
                    <a:pt x="98" y="18169"/>
                  </a:lnTo>
                  <a:lnTo>
                    <a:pt x="25" y="17998"/>
                  </a:lnTo>
                  <a:lnTo>
                    <a:pt x="0" y="17828"/>
                  </a:lnTo>
                  <a:lnTo>
                    <a:pt x="0" y="877"/>
                  </a:lnTo>
                  <a:lnTo>
                    <a:pt x="0" y="877"/>
                  </a:lnTo>
                  <a:lnTo>
                    <a:pt x="25" y="706"/>
                  </a:lnTo>
                  <a:lnTo>
                    <a:pt x="98" y="560"/>
                  </a:lnTo>
                  <a:lnTo>
                    <a:pt x="195" y="414"/>
                  </a:lnTo>
                  <a:lnTo>
                    <a:pt x="341" y="268"/>
                  </a:lnTo>
                  <a:lnTo>
                    <a:pt x="487" y="171"/>
                  </a:lnTo>
                  <a:lnTo>
                    <a:pt x="658" y="73"/>
                  </a:lnTo>
                  <a:lnTo>
                    <a:pt x="828" y="24"/>
                  </a:lnTo>
                  <a:lnTo>
                    <a:pt x="974" y="0"/>
                  </a:lnTo>
                </a:path>
              </a:pathLst>
            </a:custGeom>
            <a:noFill/>
            <a:ln w="12175" cap="rnd" cmpd="sng">
              <a:solidFill>
                <a:srgbClr val="FF9800"/>
              </a:solidFill>
              <a:prstDash val="solid"/>
              <a:round/>
              <a:headEnd type="none" w="sm" len="sm"/>
              <a:tailEnd type="none" w="sm" len="sm"/>
            </a:ln>
          </p:spPr>
          <p:txBody>
            <a:bodyPr spcFirstLastPara="1" wrap="square" lIns="121900" tIns="121900" rIns="121900" bIns="121900" anchor="ctr" anchorCtr="0">
              <a:noAutofit/>
            </a:bodyPr>
            <a:lstStyle/>
            <a:p>
              <a:endParaRPr sz="2400" dirty="0">
                <a:latin typeface="Segoe UI Emoji Regular"/>
              </a:endParaRPr>
            </a:p>
          </p:txBody>
        </p:sp>
        <p:sp>
          <p:nvSpPr>
            <p:cNvPr id="273" name="Google Shape;273;p18"/>
            <p:cNvSpPr/>
            <p:nvPr/>
          </p:nvSpPr>
          <p:spPr>
            <a:xfrm>
              <a:off x="626775" y="929175"/>
              <a:ext cx="377525" cy="462775"/>
            </a:xfrm>
            <a:custGeom>
              <a:avLst/>
              <a:gdLst/>
              <a:ahLst/>
              <a:cxnLst/>
              <a:rect l="l" t="t" r="r" b="b"/>
              <a:pathLst>
                <a:path w="15101" h="18511" fill="none" extrusionOk="0">
                  <a:moveTo>
                    <a:pt x="15101" y="3362"/>
                  </a:moveTo>
                  <a:lnTo>
                    <a:pt x="15101" y="17731"/>
                  </a:lnTo>
                  <a:lnTo>
                    <a:pt x="15101" y="17731"/>
                  </a:lnTo>
                  <a:lnTo>
                    <a:pt x="15077" y="17877"/>
                  </a:lnTo>
                  <a:lnTo>
                    <a:pt x="15028" y="18024"/>
                  </a:lnTo>
                  <a:lnTo>
                    <a:pt x="14979" y="18145"/>
                  </a:lnTo>
                  <a:lnTo>
                    <a:pt x="14882" y="18267"/>
                  </a:lnTo>
                  <a:lnTo>
                    <a:pt x="14760" y="18365"/>
                  </a:lnTo>
                  <a:lnTo>
                    <a:pt x="14614" y="18438"/>
                  </a:lnTo>
                  <a:lnTo>
                    <a:pt x="14468" y="18486"/>
                  </a:lnTo>
                  <a:lnTo>
                    <a:pt x="14322" y="18511"/>
                  </a:lnTo>
                  <a:lnTo>
                    <a:pt x="780" y="18511"/>
                  </a:lnTo>
                  <a:lnTo>
                    <a:pt x="780" y="18511"/>
                  </a:lnTo>
                  <a:lnTo>
                    <a:pt x="634" y="18486"/>
                  </a:lnTo>
                  <a:lnTo>
                    <a:pt x="488" y="18438"/>
                  </a:lnTo>
                  <a:lnTo>
                    <a:pt x="342" y="18365"/>
                  </a:lnTo>
                  <a:lnTo>
                    <a:pt x="220" y="18267"/>
                  </a:lnTo>
                  <a:lnTo>
                    <a:pt x="123" y="18145"/>
                  </a:lnTo>
                  <a:lnTo>
                    <a:pt x="74" y="18024"/>
                  </a:lnTo>
                  <a:lnTo>
                    <a:pt x="25" y="17877"/>
                  </a:lnTo>
                  <a:lnTo>
                    <a:pt x="1" y="17731"/>
                  </a:lnTo>
                  <a:lnTo>
                    <a:pt x="1" y="780"/>
                  </a:lnTo>
                  <a:lnTo>
                    <a:pt x="1" y="780"/>
                  </a:lnTo>
                  <a:lnTo>
                    <a:pt x="25" y="610"/>
                  </a:lnTo>
                  <a:lnTo>
                    <a:pt x="74" y="464"/>
                  </a:lnTo>
                  <a:lnTo>
                    <a:pt x="123" y="342"/>
                  </a:lnTo>
                  <a:lnTo>
                    <a:pt x="220" y="220"/>
                  </a:lnTo>
                  <a:lnTo>
                    <a:pt x="342" y="123"/>
                  </a:lnTo>
                  <a:lnTo>
                    <a:pt x="488" y="50"/>
                  </a:lnTo>
                  <a:lnTo>
                    <a:pt x="634" y="1"/>
                  </a:lnTo>
                  <a:lnTo>
                    <a:pt x="780" y="1"/>
                  </a:lnTo>
                  <a:lnTo>
                    <a:pt x="11740" y="1"/>
                  </a:lnTo>
                </a:path>
              </a:pathLst>
            </a:custGeom>
            <a:noFill/>
            <a:ln w="12175" cap="rnd" cmpd="sng">
              <a:solidFill>
                <a:srgbClr val="FF9800"/>
              </a:solidFill>
              <a:prstDash val="solid"/>
              <a:round/>
              <a:headEnd type="none" w="sm" len="sm"/>
              <a:tailEnd type="none" w="sm" len="sm"/>
            </a:ln>
          </p:spPr>
          <p:txBody>
            <a:bodyPr spcFirstLastPara="1" wrap="square" lIns="121900" tIns="121900" rIns="121900" bIns="121900" anchor="ctr" anchorCtr="0">
              <a:noAutofit/>
            </a:bodyPr>
            <a:lstStyle/>
            <a:p>
              <a:endParaRPr sz="2400" dirty="0">
                <a:latin typeface="Segoe UI Emoji Regular"/>
              </a:endParaRPr>
            </a:p>
          </p:txBody>
        </p:sp>
        <p:sp>
          <p:nvSpPr>
            <p:cNvPr id="274" name="Google Shape;274;p18"/>
            <p:cNvSpPr/>
            <p:nvPr/>
          </p:nvSpPr>
          <p:spPr>
            <a:xfrm>
              <a:off x="688900" y="1256150"/>
              <a:ext cx="133975" cy="25"/>
            </a:xfrm>
            <a:custGeom>
              <a:avLst/>
              <a:gdLst/>
              <a:ahLst/>
              <a:cxnLst/>
              <a:rect l="l" t="t" r="r" b="b"/>
              <a:pathLst>
                <a:path w="5359" h="1" fill="none" extrusionOk="0">
                  <a:moveTo>
                    <a:pt x="5358" y="0"/>
                  </a:moveTo>
                  <a:lnTo>
                    <a:pt x="0" y="0"/>
                  </a:lnTo>
                </a:path>
              </a:pathLst>
            </a:custGeom>
            <a:noFill/>
            <a:ln w="12175" cap="rnd" cmpd="sng">
              <a:solidFill>
                <a:srgbClr val="FF9800"/>
              </a:solidFill>
              <a:prstDash val="solid"/>
              <a:round/>
              <a:headEnd type="none" w="sm" len="sm"/>
              <a:tailEnd type="none" w="sm" len="sm"/>
            </a:ln>
          </p:spPr>
          <p:txBody>
            <a:bodyPr spcFirstLastPara="1" wrap="square" lIns="121900" tIns="121900" rIns="121900" bIns="121900" anchor="ctr" anchorCtr="0">
              <a:noAutofit/>
            </a:bodyPr>
            <a:lstStyle/>
            <a:p>
              <a:endParaRPr sz="2400" dirty="0">
                <a:latin typeface="Segoe UI Emoji Regular"/>
              </a:endParaRPr>
            </a:p>
          </p:txBody>
        </p:sp>
        <p:sp>
          <p:nvSpPr>
            <p:cNvPr id="275" name="Google Shape;275;p18"/>
            <p:cNvSpPr/>
            <p:nvPr/>
          </p:nvSpPr>
          <p:spPr>
            <a:xfrm>
              <a:off x="688900" y="1201350"/>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121900" tIns="121900" rIns="121900" bIns="121900" anchor="ctr" anchorCtr="0">
              <a:noAutofit/>
            </a:bodyPr>
            <a:lstStyle/>
            <a:p>
              <a:endParaRPr sz="2400" dirty="0">
                <a:latin typeface="Segoe UI Emoji Regular"/>
              </a:endParaRPr>
            </a:p>
          </p:txBody>
        </p:sp>
        <p:sp>
          <p:nvSpPr>
            <p:cNvPr id="276" name="Google Shape;276;p18"/>
            <p:cNvSpPr/>
            <p:nvPr/>
          </p:nvSpPr>
          <p:spPr>
            <a:xfrm>
              <a:off x="688900" y="1145950"/>
              <a:ext cx="255750" cy="25"/>
            </a:xfrm>
            <a:custGeom>
              <a:avLst/>
              <a:gdLst/>
              <a:ahLst/>
              <a:cxnLst/>
              <a:rect l="l" t="t" r="r" b="b"/>
              <a:pathLst>
                <a:path w="10230" h="1" fill="none" extrusionOk="0">
                  <a:moveTo>
                    <a:pt x="10229" y="0"/>
                  </a:moveTo>
                  <a:lnTo>
                    <a:pt x="0" y="0"/>
                  </a:lnTo>
                </a:path>
              </a:pathLst>
            </a:custGeom>
            <a:noFill/>
            <a:ln w="12175" cap="rnd" cmpd="sng">
              <a:solidFill>
                <a:srgbClr val="FF9800"/>
              </a:solidFill>
              <a:prstDash val="solid"/>
              <a:round/>
              <a:headEnd type="none" w="sm" len="sm"/>
              <a:tailEnd type="none" w="sm" len="sm"/>
            </a:ln>
          </p:spPr>
          <p:txBody>
            <a:bodyPr spcFirstLastPara="1" wrap="square" lIns="121900" tIns="121900" rIns="121900" bIns="121900" anchor="ctr" anchorCtr="0">
              <a:noAutofit/>
            </a:bodyPr>
            <a:lstStyle/>
            <a:p>
              <a:endParaRPr sz="2400" dirty="0">
                <a:latin typeface="Segoe UI Emoji Regular"/>
              </a:endParaRPr>
            </a:p>
          </p:txBody>
        </p:sp>
        <p:sp>
          <p:nvSpPr>
            <p:cNvPr id="277" name="Google Shape;277;p18"/>
            <p:cNvSpPr/>
            <p:nvPr/>
          </p:nvSpPr>
          <p:spPr>
            <a:xfrm>
              <a:off x="688900" y="1090525"/>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121900" tIns="121900" rIns="121900" bIns="121900" anchor="ctr" anchorCtr="0">
              <a:noAutofit/>
            </a:bodyPr>
            <a:lstStyle/>
            <a:p>
              <a:endParaRPr sz="2400" dirty="0">
                <a:latin typeface="Segoe UI Emoji Regular"/>
              </a:endParaRPr>
            </a:p>
          </p:txBody>
        </p:sp>
        <p:sp>
          <p:nvSpPr>
            <p:cNvPr id="278" name="Google Shape;278;p18"/>
            <p:cNvSpPr/>
            <p:nvPr/>
          </p:nvSpPr>
          <p:spPr>
            <a:xfrm>
              <a:off x="920250" y="929175"/>
              <a:ext cx="84050" cy="84050"/>
            </a:xfrm>
            <a:custGeom>
              <a:avLst/>
              <a:gdLst/>
              <a:ahLst/>
              <a:cxnLst/>
              <a:rect l="l" t="t" r="r" b="b"/>
              <a:pathLst>
                <a:path w="3362" h="3362" fill="none" extrusionOk="0">
                  <a:moveTo>
                    <a:pt x="1" y="2582"/>
                  </a:moveTo>
                  <a:lnTo>
                    <a:pt x="1" y="1"/>
                  </a:lnTo>
                  <a:lnTo>
                    <a:pt x="3362" y="3362"/>
                  </a:lnTo>
                  <a:lnTo>
                    <a:pt x="780" y="3362"/>
                  </a:lnTo>
                  <a:lnTo>
                    <a:pt x="780" y="3362"/>
                  </a:lnTo>
                  <a:lnTo>
                    <a:pt x="610" y="3337"/>
                  </a:lnTo>
                  <a:lnTo>
                    <a:pt x="464" y="3289"/>
                  </a:lnTo>
                  <a:lnTo>
                    <a:pt x="342" y="3216"/>
                  </a:lnTo>
                  <a:lnTo>
                    <a:pt x="220" y="3118"/>
                  </a:lnTo>
                  <a:lnTo>
                    <a:pt x="123" y="3021"/>
                  </a:lnTo>
                  <a:lnTo>
                    <a:pt x="50" y="2875"/>
                  </a:lnTo>
                  <a:lnTo>
                    <a:pt x="1" y="2729"/>
                  </a:lnTo>
                  <a:lnTo>
                    <a:pt x="1" y="2582"/>
                  </a:lnTo>
                  <a:lnTo>
                    <a:pt x="1" y="2582"/>
                  </a:lnTo>
                  <a:close/>
                </a:path>
              </a:pathLst>
            </a:custGeom>
            <a:noFill/>
            <a:ln w="12175" cap="rnd" cmpd="sng">
              <a:solidFill>
                <a:srgbClr val="FF9800"/>
              </a:solidFill>
              <a:prstDash val="solid"/>
              <a:round/>
              <a:headEnd type="none" w="sm" len="sm"/>
              <a:tailEnd type="none" w="sm" len="sm"/>
            </a:ln>
          </p:spPr>
          <p:txBody>
            <a:bodyPr spcFirstLastPara="1" wrap="square" lIns="121900" tIns="121900" rIns="121900" bIns="121900" anchor="ctr" anchorCtr="0">
              <a:noAutofit/>
            </a:bodyPr>
            <a:lstStyle/>
            <a:p>
              <a:endParaRPr sz="2400" dirty="0">
                <a:latin typeface="Segoe UI Emoji Regular"/>
              </a:endParaRPr>
            </a:p>
          </p:txBody>
        </p:sp>
      </p:grpSp>
      <p:sp>
        <p:nvSpPr>
          <p:cNvPr id="11" name="テキスト ボックス 10">
            <a:extLst>
              <a:ext uri="{FF2B5EF4-FFF2-40B4-BE49-F238E27FC236}">
                <a16:creationId xmlns:a16="http://schemas.microsoft.com/office/drawing/2014/main" id="{B804A937-DFF9-6944-A9A4-3D8EEFFB9831}"/>
              </a:ext>
            </a:extLst>
          </p:cNvPr>
          <p:cNvSpPr txBox="1"/>
          <p:nvPr/>
        </p:nvSpPr>
        <p:spPr>
          <a:xfrm>
            <a:off x="411515" y="1948872"/>
            <a:ext cx="9100155" cy="461665"/>
          </a:xfrm>
          <a:prstGeom prst="rect">
            <a:avLst/>
          </a:prstGeom>
          <a:noFill/>
        </p:spPr>
        <p:txBody>
          <a:bodyPr wrap="square" rtlCol="0">
            <a:spAutoFit/>
          </a:bodyPr>
          <a:lstStyle/>
          <a:p>
            <a:r>
              <a:rPr lang="ja-JP" altLang="en-US" sz="2400">
                <a:latin typeface="Meiryo" panose="020B0604030504040204" pitchFamily="34" charset="-128"/>
                <a:ea typeface="Meiryo" panose="020B0604030504040204" pitchFamily="34" charset="-128"/>
              </a:rPr>
              <a:t>４．平文を，左図の番号の順に文字を充てる</a:t>
            </a:r>
            <a:endParaRPr lang="en-US" altLang="ja-JP" sz="2400" dirty="0">
              <a:latin typeface="Meiryo" panose="020B0604030504040204" pitchFamily="34" charset="-128"/>
              <a:ea typeface="Meiryo" panose="020B0604030504040204" pitchFamily="34" charset="-128"/>
            </a:endParaRPr>
          </a:p>
        </p:txBody>
      </p:sp>
      <p:graphicFrame>
        <p:nvGraphicFramePr>
          <p:cNvPr id="17" name="表 16">
            <a:extLst>
              <a:ext uri="{FF2B5EF4-FFF2-40B4-BE49-F238E27FC236}">
                <a16:creationId xmlns:a16="http://schemas.microsoft.com/office/drawing/2014/main" id="{6B3719DD-07D4-114A-82C9-A829CB0765F3}"/>
              </a:ext>
            </a:extLst>
          </p:cNvPr>
          <p:cNvGraphicFramePr>
            <a:graphicFrameLocks noGrp="1"/>
          </p:cNvGraphicFramePr>
          <p:nvPr/>
        </p:nvGraphicFramePr>
        <p:xfrm>
          <a:off x="22029" y="2970000"/>
          <a:ext cx="5760000" cy="3888000"/>
        </p:xfrm>
        <a:graphic>
          <a:graphicData uri="http://schemas.openxmlformats.org/drawingml/2006/table">
            <a:tbl>
              <a:tblPr firstRow="1" bandRow="1">
                <a:tableStyleId>{5C22544A-7EE6-4342-B048-85BDC9FD1C3A}</a:tableStyleId>
              </a:tblPr>
              <a:tblGrid>
                <a:gridCol w="480000">
                  <a:extLst>
                    <a:ext uri="{9D8B030D-6E8A-4147-A177-3AD203B41FA5}">
                      <a16:colId xmlns:a16="http://schemas.microsoft.com/office/drawing/2014/main" val="4005922875"/>
                    </a:ext>
                  </a:extLst>
                </a:gridCol>
                <a:gridCol w="480000">
                  <a:extLst>
                    <a:ext uri="{9D8B030D-6E8A-4147-A177-3AD203B41FA5}">
                      <a16:colId xmlns:a16="http://schemas.microsoft.com/office/drawing/2014/main" val="1160107570"/>
                    </a:ext>
                  </a:extLst>
                </a:gridCol>
                <a:gridCol w="480000">
                  <a:extLst>
                    <a:ext uri="{9D8B030D-6E8A-4147-A177-3AD203B41FA5}">
                      <a16:colId xmlns:a16="http://schemas.microsoft.com/office/drawing/2014/main" val="3259290427"/>
                    </a:ext>
                  </a:extLst>
                </a:gridCol>
                <a:gridCol w="480000">
                  <a:extLst>
                    <a:ext uri="{9D8B030D-6E8A-4147-A177-3AD203B41FA5}">
                      <a16:colId xmlns:a16="http://schemas.microsoft.com/office/drawing/2014/main" val="3908920820"/>
                    </a:ext>
                  </a:extLst>
                </a:gridCol>
                <a:gridCol w="480000">
                  <a:extLst>
                    <a:ext uri="{9D8B030D-6E8A-4147-A177-3AD203B41FA5}">
                      <a16:colId xmlns:a16="http://schemas.microsoft.com/office/drawing/2014/main" val="3309888248"/>
                    </a:ext>
                  </a:extLst>
                </a:gridCol>
                <a:gridCol w="480000">
                  <a:extLst>
                    <a:ext uri="{9D8B030D-6E8A-4147-A177-3AD203B41FA5}">
                      <a16:colId xmlns:a16="http://schemas.microsoft.com/office/drawing/2014/main" val="2513647445"/>
                    </a:ext>
                  </a:extLst>
                </a:gridCol>
                <a:gridCol w="480000">
                  <a:extLst>
                    <a:ext uri="{9D8B030D-6E8A-4147-A177-3AD203B41FA5}">
                      <a16:colId xmlns:a16="http://schemas.microsoft.com/office/drawing/2014/main" val="3188672245"/>
                    </a:ext>
                  </a:extLst>
                </a:gridCol>
                <a:gridCol w="480000">
                  <a:extLst>
                    <a:ext uri="{9D8B030D-6E8A-4147-A177-3AD203B41FA5}">
                      <a16:colId xmlns:a16="http://schemas.microsoft.com/office/drawing/2014/main" val="269976950"/>
                    </a:ext>
                  </a:extLst>
                </a:gridCol>
                <a:gridCol w="480000">
                  <a:extLst>
                    <a:ext uri="{9D8B030D-6E8A-4147-A177-3AD203B41FA5}">
                      <a16:colId xmlns:a16="http://schemas.microsoft.com/office/drawing/2014/main" val="1442928334"/>
                    </a:ext>
                  </a:extLst>
                </a:gridCol>
                <a:gridCol w="480000">
                  <a:extLst>
                    <a:ext uri="{9D8B030D-6E8A-4147-A177-3AD203B41FA5}">
                      <a16:colId xmlns:a16="http://schemas.microsoft.com/office/drawing/2014/main" val="693009087"/>
                    </a:ext>
                  </a:extLst>
                </a:gridCol>
                <a:gridCol w="480000">
                  <a:extLst>
                    <a:ext uri="{9D8B030D-6E8A-4147-A177-3AD203B41FA5}">
                      <a16:colId xmlns:a16="http://schemas.microsoft.com/office/drawing/2014/main" val="1195550231"/>
                    </a:ext>
                  </a:extLst>
                </a:gridCol>
                <a:gridCol w="480000">
                  <a:extLst>
                    <a:ext uri="{9D8B030D-6E8A-4147-A177-3AD203B41FA5}">
                      <a16:colId xmlns:a16="http://schemas.microsoft.com/office/drawing/2014/main" val="4145200901"/>
                    </a:ext>
                  </a:extLst>
                </a:gridCol>
              </a:tblGrid>
              <a:tr h="432000">
                <a:tc>
                  <a:txBody>
                    <a:bodyPr/>
                    <a:lstStyle/>
                    <a:p>
                      <a:pPr algn="ctr"/>
                      <a:endParaRPr kumimoji="1" lang="ja-JP" altLang="en-US" sz="1600" dirty="0">
                        <a:solidFill>
                          <a:schemeClr val="tx1"/>
                        </a:solidFill>
                        <a:latin typeface="Segoe UI Emoji" panose="020B0502040204020203" pitchFamily="34" charset="0"/>
                      </a:endParaRPr>
                    </a:p>
                  </a:txBody>
                  <a:tcPr marL="121920" marR="121920" marT="60960" marB="609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kumimoji="1" lang="ja-JP" altLang="en-US" sz="1600">
                        <a:solidFill>
                          <a:schemeClr val="tx1"/>
                        </a:solidFill>
                        <a:latin typeface="Segoe UI Emoji" panose="020B0502040204020203" pitchFamily="34" charset="0"/>
                      </a:endParaRPr>
                    </a:p>
                  </a:txBody>
                  <a:tcPr marL="121920" marR="121920" marT="60960" marB="609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kumimoji="1" lang="ja-JP" altLang="en-US" sz="1600">
                        <a:solidFill>
                          <a:schemeClr val="tx1"/>
                        </a:solidFill>
                        <a:latin typeface="Segoe UI Emoji" panose="020B0502040204020203" pitchFamily="34" charset="0"/>
                      </a:endParaRPr>
                    </a:p>
                  </a:txBody>
                  <a:tcPr marL="121920" marR="121920" marT="60960" marB="6096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600" b="0" dirty="0">
                          <a:solidFill>
                            <a:schemeClr val="tx1"/>
                          </a:solidFill>
                          <a:latin typeface="Segoe UI Emoji" panose="020B0502040204020203" pitchFamily="34" charset="0"/>
                          <a:ea typeface="Segoe UI Emoji" panose="020B0502040204020203" pitchFamily="34" charset="0"/>
                        </a:rPr>
                        <a:t>1</a:t>
                      </a: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600" b="0" dirty="0">
                          <a:solidFill>
                            <a:schemeClr val="tx1"/>
                          </a:solidFill>
                          <a:latin typeface="Segoe UI Emoji" panose="020B0502040204020203" pitchFamily="34" charset="0"/>
                          <a:ea typeface="Segoe UI Emoji" panose="020B0502040204020203" pitchFamily="34" charset="0"/>
                        </a:rPr>
                        <a:t>2</a:t>
                      </a:r>
                      <a:endParaRPr kumimoji="1" lang="ja-JP" altLang="en-US" sz="1600" b="0" dirty="0">
                        <a:solidFill>
                          <a:schemeClr val="tx1"/>
                        </a:solidFill>
                        <a:latin typeface="Segoe UI Emoji" panose="020B0502040204020203" pitchFamily="34"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600" b="0" dirty="0">
                          <a:solidFill>
                            <a:schemeClr val="tx1"/>
                          </a:solidFill>
                          <a:latin typeface="Segoe UI Emoji" panose="020B0502040204020203" pitchFamily="34" charset="0"/>
                          <a:ea typeface="Segoe UI Emoji" panose="020B0502040204020203" pitchFamily="34" charset="0"/>
                        </a:rPr>
                        <a:t>3</a:t>
                      </a:r>
                      <a:endParaRPr kumimoji="1" lang="ja-JP" altLang="en-US" sz="1600" b="0" dirty="0">
                        <a:solidFill>
                          <a:schemeClr val="tx1"/>
                        </a:solidFill>
                        <a:latin typeface="Segoe UI Emoji" panose="020B0502040204020203" pitchFamily="34"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kumimoji="1" lang="ja-JP" altLang="en-US" sz="1600" dirty="0">
                        <a:solidFill>
                          <a:schemeClr val="tx1"/>
                        </a:solidFill>
                        <a:latin typeface="Segoe UI Emoji" panose="020B0502040204020203" pitchFamily="34"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kumimoji="1" lang="ja-JP" altLang="en-US" sz="1600" dirty="0">
                        <a:solidFill>
                          <a:schemeClr val="tx1"/>
                        </a:solidFill>
                        <a:latin typeface="Segoe UI Emoji" panose="020B0502040204020203" pitchFamily="34" charset="0"/>
                      </a:endParaRPr>
                    </a:p>
                  </a:txBody>
                  <a:tcPr marL="121920" marR="121920" marT="60960" marB="609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kumimoji="1" lang="ja-JP" altLang="en-US" sz="1600">
                        <a:solidFill>
                          <a:schemeClr val="tx1"/>
                        </a:solidFill>
                        <a:latin typeface="Segoe UI Emoji" panose="020B0502040204020203" pitchFamily="34" charset="0"/>
                      </a:endParaRPr>
                    </a:p>
                  </a:txBody>
                  <a:tcPr marL="121920" marR="121920" marT="60960" marB="609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kumimoji="1" lang="ja-JP" altLang="en-US" sz="1600">
                        <a:solidFill>
                          <a:schemeClr val="tx1"/>
                        </a:solidFill>
                        <a:latin typeface="Segoe UI Emoji" panose="020B0502040204020203" pitchFamily="34" charset="0"/>
                      </a:endParaRPr>
                    </a:p>
                  </a:txBody>
                  <a:tcPr marL="121920" marR="121920" marT="60960" marB="609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kumimoji="1" lang="ja-JP" altLang="en-US" sz="1600" dirty="0">
                        <a:solidFill>
                          <a:schemeClr val="tx1"/>
                        </a:solidFill>
                        <a:latin typeface="Segoe UI Emoji" panose="020B0502040204020203" pitchFamily="34" charset="0"/>
                      </a:endParaRPr>
                    </a:p>
                  </a:txBody>
                  <a:tcPr marL="121920" marR="121920" marT="60960" marB="609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kumimoji="1" lang="ja-JP" altLang="en-US" sz="1600">
                        <a:solidFill>
                          <a:schemeClr val="tx1"/>
                        </a:solidFill>
                        <a:latin typeface="Segoe UI Emoji" panose="020B0502040204020203" pitchFamily="34" charset="0"/>
                      </a:endParaRPr>
                    </a:p>
                  </a:txBody>
                  <a:tcPr marL="121920" marR="121920" marT="60960" marB="609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86955872"/>
                  </a:ext>
                </a:extLst>
              </a:tr>
              <a:tr h="432000">
                <a:tc>
                  <a:txBody>
                    <a:bodyPr/>
                    <a:lstStyle/>
                    <a:p>
                      <a:pPr algn="ctr"/>
                      <a:endParaRPr kumimoji="1" lang="ja-JP" altLang="en-US" sz="1600">
                        <a:solidFill>
                          <a:schemeClr val="tx1"/>
                        </a:solidFill>
                        <a:latin typeface="Segoe UI Emoji" panose="020B0502040204020203" pitchFamily="34" charset="0"/>
                      </a:endParaRPr>
                    </a:p>
                  </a:txBody>
                  <a:tcPr marL="121920" marR="121920" marT="60960" marB="609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kumimoji="1" lang="ja-JP" altLang="en-US" sz="1600" dirty="0">
                        <a:solidFill>
                          <a:schemeClr val="tx1"/>
                        </a:solidFill>
                        <a:latin typeface="Segoe UI Emoji" panose="020B0502040204020203" pitchFamily="34" charset="0"/>
                      </a:endParaRPr>
                    </a:p>
                  </a:txBody>
                  <a:tcPr marL="121920" marR="121920" marT="60960" marB="609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kumimoji="1" lang="ja-JP" altLang="en-US" sz="1600" dirty="0">
                        <a:solidFill>
                          <a:schemeClr val="tx1"/>
                        </a:solidFill>
                        <a:latin typeface="Segoe UI Emoji" panose="020B0502040204020203" pitchFamily="34" charset="0"/>
                      </a:endParaRPr>
                    </a:p>
                  </a:txBody>
                  <a:tcPr marL="121920" marR="121920" marT="60960" marB="6096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600" dirty="0">
                          <a:solidFill>
                            <a:schemeClr val="tx1"/>
                          </a:solidFill>
                          <a:latin typeface="Segoe UI Emoji" panose="020B0502040204020203" pitchFamily="34" charset="0"/>
                          <a:ea typeface="Segoe UI Emoji" panose="020B0502040204020203" pitchFamily="34" charset="0"/>
                        </a:rPr>
                        <a:t>4</a:t>
                      </a:r>
                      <a:endParaRPr kumimoji="1" lang="ja-JP" altLang="en-US" sz="1600" dirty="0">
                        <a:solidFill>
                          <a:schemeClr val="tx1"/>
                        </a:solidFill>
                        <a:latin typeface="Segoe UI Emoji" panose="020B0502040204020203" pitchFamily="34"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600" dirty="0">
                          <a:solidFill>
                            <a:schemeClr val="tx1"/>
                          </a:solidFill>
                          <a:latin typeface="Segoe UI Emoji" panose="020B0502040204020203" pitchFamily="34" charset="0"/>
                          <a:ea typeface="Segoe UI Emoji" panose="020B0502040204020203" pitchFamily="34" charset="0"/>
                        </a:rPr>
                        <a:t>5</a:t>
                      </a:r>
                      <a:endParaRPr kumimoji="1" lang="ja-JP" altLang="en-US" sz="1600" dirty="0">
                        <a:solidFill>
                          <a:schemeClr val="tx1"/>
                        </a:solidFill>
                        <a:latin typeface="Segoe UI Emoji" panose="020B0502040204020203" pitchFamily="34"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600" dirty="0">
                          <a:solidFill>
                            <a:schemeClr val="tx1"/>
                          </a:solidFill>
                          <a:latin typeface="Segoe UI Emoji" panose="020B0502040204020203" pitchFamily="34" charset="0"/>
                          <a:ea typeface="Segoe UI Emoji" panose="020B0502040204020203" pitchFamily="34" charset="0"/>
                        </a:rPr>
                        <a:t>6</a:t>
                      </a:r>
                      <a:endParaRPr kumimoji="1" lang="ja-JP" altLang="en-US" sz="1600" dirty="0">
                        <a:solidFill>
                          <a:schemeClr val="tx1"/>
                        </a:solidFill>
                        <a:latin typeface="Segoe UI Emoji" panose="020B0502040204020203" pitchFamily="34"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kumimoji="1" lang="ja-JP" altLang="en-US" sz="1600" dirty="0">
                        <a:solidFill>
                          <a:schemeClr val="tx1"/>
                        </a:solidFill>
                        <a:latin typeface="Segoe UI Emoji" panose="020B0502040204020203" pitchFamily="34"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kumimoji="1" lang="ja-JP" altLang="en-US" sz="1600">
                        <a:solidFill>
                          <a:schemeClr val="tx1"/>
                        </a:solidFill>
                        <a:latin typeface="Segoe UI Emoji" panose="020B0502040204020203" pitchFamily="34" charset="0"/>
                      </a:endParaRPr>
                    </a:p>
                  </a:txBody>
                  <a:tcPr marL="121920" marR="121920" marT="60960" marB="609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kumimoji="1" lang="ja-JP" altLang="en-US" sz="1600" dirty="0">
                        <a:solidFill>
                          <a:schemeClr val="tx1"/>
                        </a:solidFill>
                        <a:latin typeface="Segoe UI Emoji" panose="020B0502040204020203" pitchFamily="34" charset="0"/>
                      </a:endParaRPr>
                    </a:p>
                  </a:txBody>
                  <a:tcPr marL="121920" marR="121920" marT="60960" marB="609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kumimoji="1" lang="ja-JP" altLang="en-US" sz="1600" dirty="0">
                        <a:solidFill>
                          <a:schemeClr val="tx1"/>
                        </a:solidFill>
                        <a:latin typeface="Segoe UI Emoji" panose="020B0502040204020203" pitchFamily="34" charset="0"/>
                      </a:endParaRPr>
                    </a:p>
                  </a:txBody>
                  <a:tcPr marL="121920" marR="121920" marT="60960" marB="609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kumimoji="1" lang="ja-JP" altLang="en-US" sz="1600" dirty="0">
                        <a:solidFill>
                          <a:schemeClr val="tx1"/>
                        </a:solidFill>
                        <a:latin typeface="Segoe UI Emoji" panose="020B0502040204020203" pitchFamily="34" charset="0"/>
                      </a:endParaRPr>
                    </a:p>
                  </a:txBody>
                  <a:tcPr marL="121920" marR="121920" marT="60960" marB="609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kumimoji="1" lang="ja-JP" altLang="en-US" sz="1600">
                        <a:solidFill>
                          <a:schemeClr val="tx1"/>
                        </a:solidFill>
                        <a:latin typeface="Segoe UI Emoji" panose="020B0502040204020203" pitchFamily="34" charset="0"/>
                      </a:endParaRPr>
                    </a:p>
                  </a:txBody>
                  <a:tcPr marL="121920" marR="121920" marT="60960" marB="609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920824883"/>
                  </a:ext>
                </a:extLst>
              </a:tr>
              <a:tr h="432000">
                <a:tc>
                  <a:txBody>
                    <a:bodyPr/>
                    <a:lstStyle/>
                    <a:p>
                      <a:pPr algn="ctr"/>
                      <a:endParaRPr kumimoji="1" lang="ja-JP" altLang="en-US" sz="1600">
                        <a:solidFill>
                          <a:schemeClr val="tx1"/>
                        </a:solidFill>
                        <a:latin typeface="Segoe UI Emoji" panose="020B0502040204020203" pitchFamily="34" charset="0"/>
                      </a:endParaRPr>
                    </a:p>
                  </a:txBody>
                  <a:tcPr marL="121920" marR="121920" marT="60960" marB="609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kumimoji="1" lang="ja-JP" altLang="en-US" sz="1600">
                        <a:solidFill>
                          <a:schemeClr val="tx1"/>
                        </a:solidFill>
                        <a:latin typeface="Segoe UI Emoji" panose="020B0502040204020203" pitchFamily="34" charset="0"/>
                      </a:endParaRPr>
                    </a:p>
                  </a:txBody>
                  <a:tcPr marL="121920" marR="121920" marT="60960" marB="609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kumimoji="1" lang="ja-JP" altLang="en-US" sz="1600" dirty="0">
                        <a:solidFill>
                          <a:schemeClr val="tx1"/>
                        </a:solidFill>
                        <a:latin typeface="Segoe UI Emoji" panose="020B0502040204020203" pitchFamily="34" charset="0"/>
                      </a:endParaRPr>
                    </a:p>
                  </a:txBody>
                  <a:tcPr marL="121920" marR="121920" marT="60960" marB="6096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600" dirty="0">
                          <a:solidFill>
                            <a:schemeClr val="tx1"/>
                          </a:solidFill>
                          <a:latin typeface="Segoe UI Emoji" panose="020B0502040204020203" pitchFamily="34" charset="0"/>
                          <a:ea typeface="Segoe UI Emoji" panose="020B0502040204020203" pitchFamily="34" charset="0"/>
                        </a:rPr>
                        <a:t>7</a:t>
                      </a:r>
                      <a:endParaRPr kumimoji="1" lang="ja-JP" altLang="en-US" sz="1600" dirty="0">
                        <a:solidFill>
                          <a:schemeClr val="tx1"/>
                        </a:solidFill>
                        <a:latin typeface="Segoe UI Emoji" panose="020B0502040204020203" pitchFamily="34"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600" dirty="0">
                          <a:solidFill>
                            <a:schemeClr val="tx1"/>
                          </a:solidFill>
                          <a:latin typeface="Segoe UI Emoji" panose="020B0502040204020203" pitchFamily="34" charset="0"/>
                          <a:ea typeface="Segoe UI Emoji" panose="020B0502040204020203" pitchFamily="34" charset="0"/>
                        </a:rPr>
                        <a:t>8</a:t>
                      </a:r>
                      <a:endParaRPr kumimoji="1" lang="ja-JP" altLang="en-US" sz="1600" dirty="0">
                        <a:solidFill>
                          <a:schemeClr val="tx1"/>
                        </a:solidFill>
                        <a:latin typeface="Segoe UI Emoji" panose="020B0502040204020203" pitchFamily="34"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600" dirty="0">
                          <a:solidFill>
                            <a:schemeClr val="tx1"/>
                          </a:solidFill>
                          <a:latin typeface="Segoe UI Emoji" panose="020B0502040204020203" pitchFamily="34" charset="0"/>
                          <a:ea typeface="Segoe UI Emoji" panose="020B0502040204020203" pitchFamily="34" charset="0"/>
                        </a:rPr>
                        <a:t>9</a:t>
                      </a:r>
                      <a:endParaRPr kumimoji="1" lang="ja-JP" altLang="en-US" sz="1600" dirty="0">
                        <a:solidFill>
                          <a:schemeClr val="tx1"/>
                        </a:solidFill>
                        <a:latin typeface="Segoe UI Emoji" panose="020B0502040204020203" pitchFamily="34"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kumimoji="1" lang="ja-JP" altLang="en-US" sz="1600" dirty="0">
                        <a:solidFill>
                          <a:schemeClr val="tx1"/>
                        </a:solidFill>
                        <a:latin typeface="Segoe UI Emoji" panose="020B0502040204020203" pitchFamily="34"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kumimoji="1" lang="ja-JP" altLang="en-US" sz="1600" dirty="0">
                        <a:solidFill>
                          <a:schemeClr val="tx1"/>
                        </a:solidFill>
                        <a:latin typeface="Segoe UI Emoji" panose="020B0502040204020203" pitchFamily="34" charset="0"/>
                      </a:endParaRPr>
                    </a:p>
                  </a:txBody>
                  <a:tcPr marL="121920" marR="121920" marT="60960" marB="609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kumimoji="1" lang="ja-JP" altLang="en-US" sz="1600" dirty="0">
                        <a:solidFill>
                          <a:schemeClr val="tx1"/>
                        </a:solidFill>
                        <a:latin typeface="Segoe UI Emoji" panose="020B0502040204020203" pitchFamily="34" charset="0"/>
                      </a:endParaRPr>
                    </a:p>
                  </a:txBody>
                  <a:tcPr marL="121920" marR="121920" marT="60960" marB="609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kumimoji="1" lang="ja-JP" altLang="en-US" sz="1600" dirty="0">
                        <a:solidFill>
                          <a:schemeClr val="tx1"/>
                        </a:solidFill>
                        <a:latin typeface="Segoe UI Emoji" panose="020B0502040204020203" pitchFamily="34" charset="0"/>
                      </a:endParaRPr>
                    </a:p>
                  </a:txBody>
                  <a:tcPr marL="121920" marR="121920" marT="60960" marB="609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kumimoji="1" lang="ja-JP" altLang="en-US" sz="1600" dirty="0">
                        <a:solidFill>
                          <a:schemeClr val="tx1"/>
                        </a:solidFill>
                        <a:latin typeface="Segoe UI Emoji" panose="020B0502040204020203" pitchFamily="34" charset="0"/>
                      </a:endParaRPr>
                    </a:p>
                  </a:txBody>
                  <a:tcPr marL="121920" marR="121920" marT="60960" marB="609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kumimoji="1" lang="ja-JP" altLang="en-US" sz="1600" dirty="0">
                        <a:solidFill>
                          <a:schemeClr val="tx1"/>
                        </a:solidFill>
                        <a:latin typeface="Segoe UI Emoji" panose="020B0502040204020203" pitchFamily="34" charset="0"/>
                      </a:endParaRPr>
                    </a:p>
                  </a:txBody>
                  <a:tcPr marL="121920" marR="121920" marT="60960" marB="609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075168128"/>
                  </a:ext>
                </a:extLst>
              </a:tr>
              <a:tr h="432000">
                <a:tc>
                  <a:txBody>
                    <a:bodyPr/>
                    <a:lstStyle/>
                    <a:p>
                      <a:pPr algn="ctr"/>
                      <a:r>
                        <a:rPr kumimoji="1" lang="en-US" altLang="ja-JP" sz="1600" dirty="0">
                          <a:solidFill>
                            <a:schemeClr val="tx1"/>
                          </a:solidFill>
                          <a:latin typeface="Segoe UI Emoji" panose="020B0502040204020203" pitchFamily="34" charset="0"/>
                          <a:ea typeface="Segoe UI Emoji" panose="020B0502040204020203" pitchFamily="34" charset="0"/>
                        </a:rPr>
                        <a:t>10</a:t>
                      </a:r>
                      <a:endParaRPr kumimoji="1" lang="ja-JP" altLang="en-US" sz="1600" dirty="0">
                        <a:solidFill>
                          <a:schemeClr val="tx1"/>
                        </a:solidFill>
                        <a:latin typeface="Segoe UI Emoji" panose="020B0502040204020203" pitchFamily="34"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600" dirty="0">
                          <a:solidFill>
                            <a:schemeClr val="tx1"/>
                          </a:solidFill>
                          <a:latin typeface="Segoe UI Emoji" panose="020B0502040204020203" pitchFamily="34" charset="0"/>
                          <a:ea typeface="Segoe UI Emoji" panose="020B0502040204020203" pitchFamily="34" charset="0"/>
                        </a:rPr>
                        <a:t>11</a:t>
                      </a:r>
                      <a:endParaRPr kumimoji="1" lang="ja-JP" altLang="en-US" sz="1600" dirty="0">
                        <a:solidFill>
                          <a:schemeClr val="tx1"/>
                        </a:solidFill>
                        <a:latin typeface="Segoe UI Emoji" panose="020B0502040204020203" pitchFamily="34"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600" dirty="0">
                          <a:solidFill>
                            <a:schemeClr val="tx1"/>
                          </a:solidFill>
                          <a:latin typeface="Segoe UI Emoji" panose="020B0502040204020203" pitchFamily="34" charset="0"/>
                          <a:ea typeface="Segoe UI Emoji" panose="020B0502040204020203" pitchFamily="34" charset="0"/>
                        </a:rPr>
                        <a:t>12</a:t>
                      </a:r>
                      <a:endParaRPr kumimoji="1" lang="ja-JP" altLang="en-US" sz="1600" dirty="0">
                        <a:solidFill>
                          <a:schemeClr val="tx1"/>
                        </a:solidFill>
                        <a:latin typeface="Segoe UI Emoji" panose="020B0502040204020203" pitchFamily="34"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600" dirty="0">
                          <a:solidFill>
                            <a:schemeClr val="tx1"/>
                          </a:solidFill>
                          <a:latin typeface="Segoe UI Emoji" panose="020B0502040204020203" pitchFamily="34" charset="0"/>
                          <a:ea typeface="Segoe UI Emoji" panose="020B0502040204020203" pitchFamily="34" charset="0"/>
                        </a:rPr>
                        <a:t>13</a:t>
                      </a:r>
                      <a:endParaRPr kumimoji="1" lang="ja-JP" altLang="en-US" sz="1600" dirty="0">
                        <a:solidFill>
                          <a:schemeClr val="tx1"/>
                        </a:solidFill>
                        <a:latin typeface="Segoe UI Emoji" panose="020B0502040204020203" pitchFamily="34"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600" dirty="0">
                          <a:solidFill>
                            <a:schemeClr val="tx1"/>
                          </a:solidFill>
                          <a:latin typeface="Segoe UI Emoji" panose="020B0502040204020203" pitchFamily="34" charset="0"/>
                          <a:ea typeface="Segoe UI Emoji" panose="020B0502040204020203" pitchFamily="34" charset="0"/>
                        </a:rPr>
                        <a:t>14</a:t>
                      </a:r>
                      <a:endParaRPr kumimoji="1" lang="ja-JP" altLang="en-US" sz="1600" dirty="0">
                        <a:solidFill>
                          <a:schemeClr val="tx1"/>
                        </a:solidFill>
                        <a:latin typeface="Segoe UI Emoji" panose="020B0502040204020203" pitchFamily="34"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600" dirty="0">
                          <a:solidFill>
                            <a:schemeClr val="tx1"/>
                          </a:solidFill>
                          <a:latin typeface="Segoe UI Emoji" panose="020B0502040204020203" pitchFamily="34" charset="0"/>
                          <a:ea typeface="Segoe UI Emoji" panose="020B0502040204020203" pitchFamily="34" charset="0"/>
                        </a:rPr>
                        <a:t>15</a:t>
                      </a:r>
                      <a:endParaRPr kumimoji="1" lang="ja-JP" altLang="en-US" sz="1600" dirty="0">
                        <a:solidFill>
                          <a:schemeClr val="tx1"/>
                        </a:solidFill>
                        <a:latin typeface="Segoe UI Emoji" panose="020B0502040204020203" pitchFamily="34"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600" dirty="0">
                          <a:solidFill>
                            <a:schemeClr val="tx1"/>
                          </a:solidFill>
                          <a:latin typeface="Segoe UI Emoji" panose="020B0502040204020203" pitchFamily="34" charset="0"/>
                          <a:ea typeface="Segoe UI Emoji" panose="020B0502040204020203" pitchFamily="34" charset="0"/>
                        </a:rPr>
                        <a:t>16</a:t>
                      </a:r>
                      <a:endParaRPr kumimoji="1" lang="ja-JP" altLang="en-US" sz="1600" dirty="0">
                        <a:solidFill>
                          <a:schemeClr val="tx1"/>
                        </a:solidFill>
                        <a:latin typeface="Segoe UI Emoji" panose="020B0502040204020203" pitchFamily="34"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600" dirty="0">
                          <a:solidFill>
                            <a:schemeClr val="tx1"/>
                          </a:solidFill>
                          <a:latin typeface="Segoe UI Emoji" panose="020B0502040204020203" pitchFamily="34" charset="0"/>
                          <a:ea typeface="Segoe UI Emoji" panose="020B0502040204020203" pitchFamily="34" charset="0"/>
                        </a:rPr>
                        <a:t>17</a:t>
                      </a:r>
                      <a:endParaRPr kumimoji="1" lang="ja-JP" altLang="en-US" sz="1600" dirty="0">
                        <a:solidFill>
                          <a:schemeClr val="tx1"/>
                        </a:solidFill>
                        <a:latin typeface="Segoe UI Emoji" panose="020B0502040204020203" pitchFamily="34"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600" dirty="0">
                          <a:solidFill>
                            <a:schemeClr val="tx1"/>
                          </a:solidFill>
                          <a:latin typeface="Segoe UI Emoji" panose="020B0502040204020203" pitchFamily="34" charset="0"/>
                          <a:ea typeface="Segoe UI Emoji" panose="020B0502040204020203" pitchFamily="34" charset="0"/>
                        </a:rPr>
                        <a:t>18</a:t>
                      </a:r>
                      <a:endParaRPr kumimoji="1" lang="ja-JP" altLang="en-US" sz="1600" dirty="0">
                        <a:solidFill>
                          <a:schemeClr val="tx1"/>
                        </a:solidFill>
                        <a:latin typeface="Segoe UI Emoji" panose="020B0502040204020203" pitchFamily="34"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600" dirty="0">
                          <a:solidFill>
                            <a:schemeClr val="tx1"/>
                          </a:solidFill>
                          <a:latin typeface="Segoe UI Emoji" panose="020B0502040204020203" pitchFamily="34" charset="0"/>
                          <a:ea typeface="Segoe UI Emoji" panose="020B0502040204020203" pitchFamily="34" charset="0"/>
                        </a:rPr>
                        <a:t>19</a:t>
                      </a:r>
                      <a:endParaRPr kumimoji="1" lang="ja-JP" altLang="en-US" sz="1600" dirty="0">
                        <a:solidFill>
                          <a:schemeClr val="tx1"/>
                        </a:solidFill>
                        <a:latin typeface="Segoe UI Emoji" panose="020B0502040204020203" pitchFamily="34"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600" dirty="0">
                          <a:solidFill>
                            <a:schemeClr val="tx1"/>
                          </a:solidFill>
                          <a:latin typeface="Segoe UI Emoji" panose="020B0502040204020203" pitchFamily="34" charset="0"/>
                          <a:ea typeface="Segoe UI Emoji" panose="020B0502040204020203" pitchFamily="34" charset="0"/>
                        </a:rPr>
                        <a:t>20</a:t>
                      </a:r>
                      <a:endParaRPr kumimoji="1" lang="ja-JP" altLang="en-US" sz="1600" dirty="0">
                        <a:solidFill>
                          <a:schemeClr val="tx1"/>
                        </a:solidFill>
                        <a:latin typeface="Segoe UI Emoji" panose="020B0502040204020203" pitchFamily="34"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600" dirty="0">
                          <a:solidFill>
                            <a:schemeClr val="tx1"/>
                          </a:solidFill>
                          <a:latin typeface="Segoe UI Emoji" panose="020B0502040204020203" pitchFamily="34" charset="0"/>
                          <a:ea typeface="Segoe UI Emoji" panose="020B0502040204020203" pitchFamily="34" charset="0"/>
                        </a:rPr>
                        <a:t>21</a:t>
                      </a:r>
                      <a:endParaRPr kumimoji="1" lang="ja-JP" altLang="en-US" sz="1600" dirty="0">
                        <a:solidFill>
                          <a:schemeClr val="tx1"/>
                        </a:solidFill>
                        <a:latin typeface="Segoe UI Emoji" panose="020B0502040204020203" pitchFamily="34"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106876505"/>
                  </a:ext>
                </a:extLst>
              </a:tr>
              <a:tr h="432000">
                <a:tc>
                  <a:txBody>
                    <a:bodyPr/>
                    <a:lstStyle/>
                    <a:p>
                      <a:pPr algn="ctr"/>
                      <a:r>
                        <a:rPr kumimoji="1" lang="en-US" altLang="ja-JP" sz="1600" dirty="0">
                          <a:solidFill>
                            <a:schemeClr val="tx1"/>
                          </a:solidFill>
                          <a:latin typeface="Segoe UI Emoji" panose="020B0502040204020203" pitchFamily="34" charset="0"/>
                          <a:ea typeface="Segoe UI Emoji" panose="020B0502040204020203" pitchFamily="34" charset="0"/>
                        </a:rPr>
                        <a:t>22</a:t>
                      </a:r>
                      <a:endParaRPr kumimoji="1" lang="ja-JP" altLang="en-US" sz="1600" dirty="0">
                        <a:solidFill>
                          <a:schemeClr val="tx1"/>
                        </a:solidFill>
                        <a:latin typeface="Segoe UI Emoji" panose="020B0502040204020203" pitchFamily="34"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600" dirty="0">
                          <a:solidFill>
                            <a:schemeClr val="tx1"/>
                          </a:solidFill>
                          <a:latin typeface="Segoe UI Emoji" panose="020B0502040204020203" pitchFamily="34" charset="0"/>
                          <a:ea typeface="Segoe UI Emoji" panose="020B0502040204020203" pitchFamily="34" charset="0"/>
                        </a:rPr>
                        <a:t>23</a:t>
                      </a:r>
                      <a:endParaRPr kumimoji="1" lang="ja-JP" altLang="en-US" sz="1600" dirty="0">
                        <a:solidFill>
                          <a:schemeClr val="tx1"/>
                        </a:solidFill>
                        <a:latin typeface="Segoe UI Emoji" panose="020B0502040204020203" pitchFamily="34"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600" dirty="0">
                          <a:solidFill>
                            <a:schemeClr val="tx1"/>
                          </a:solidFill>
                          <a:latin typeface="Segoe UI Emoji" panose="020B0502040204020203" pitchFamily="34" charset="0"/>
                          <a:ea typeface="Segoe UI Emoji" panose="020B0502040204020203" pitchFamily="34" charset="0"/>
                        </a:rPr>
                        <a:t>24</a:t>
                      </a:r>
                      <a:endParaRPr kumimoji="1" lang="ja-JP" altLang="en-US" sz="1600" dirty="0">
                        <a:solidFill>
                          <a:schemeClr val="tx1"/>
                        </a:solidFill>
                        <a:latin typeface="Segoe UI Emoji" panose="020B0502040204020203" pitchFamily="34"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600" dirty="0">
                          <a:solidFill>
                            <a:schemeClr val="tx1"/>
                          </a:solidFill>
                          <a:latin typeface="Segoe UI Emoji" panose="020B0502040204020203" pitchFamily="34" charset="0"/>
                          <a:ea typeface="Segoe UI Emoji" panose="020B0502040204020203" pitchFamily="34" charset="0"/>
                        </a:rPr>
                        <a:t>25</a:t>
                      </a:r>
                      <a:endParaRPr kumimoji="1" lang="ja-JP" altLang="en-US" sz="1600" dirty="0">
                        <a:solidFill>
                          <a:schemeClr val="tx1"/>
                        </a:solidFill>
                        <a:latin typeface="Segoe UI Emoji" panose="020B0502040204020203" pitchFamily="34"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600" dirty="0">
                          <a:solidFill>
                            <a:schemeClr val="tx1"/>
                          </a:solidFill>
                          <a:latin typeface="Segoe UI Emoji" panose="020B0502040204020203" pitchFamily="34" charset="0"/>
                          <a:ea typeface="Segoe UI Emoji" panose="020B0502040204020203" pitchFamily="34" charset="0"/>
                        </a:rPr>
                        <a:t>26</a:t>
                      </a:r>
                      <a:endParaRPr kumimoji="1" lang="ja-JP" altLang="en-US" sz="1600" dirty="0">
                        <a:solidFill>
                          <a:schemeClr val="tx1"/>
                        </a:solidFill>
                        <a:latin typeface="Segoe UI Emoji" panose="020B0502040204020203" pitchFamily="34"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600" dirty="0">
                          <a:solidFill>
                            <a:schemeClr val="tx1"/>
                          </a:solidFill>
                          <a:latin typeface="Segoe UI Emoji" panose="020B0502040204020203" pitchFamily="34" charset="0"/>
                          <a:ea typeface="Segoe UI Emoji" panose="020B0502040204020203" pitchFamily="34" charset="0"/>
                        </a:rPr>
                        <a:t>27</a:t>
                      </a:r>
                      <a:endParaRPr kumimoji="1" lang="ja-JP" altLang="en-US" sz="1600" dirty="0">
                        <a:solidFill>
                          <a:schemeClr val="tx1"/>
                        </a:solidFill>
                        <a:latin typeface="Segoe UI Emoji" panose="020B0502040204020203" pitchFamily="34"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600" dirty="0">
                          <a:solidFill>
                            <a:schemeClr val="tx1"/>
                          </a:solidFill>
                          <a:latin typeface="Segoe UI Emoji" panose="020B0502040204020203" pitchFamily="34" charset="0"/>
                          <a:ea typeface="Segoe UI Emoji" panose="020B0502040204020203" pitchFamily="34" charset="0"/>
                        </a:rPr>
                        <a:t>28</a:t>
                      </a:r>
                      <a:endParaRPr kumimoji="1" lang="ja-JP" altLang="en-US" sz="1600" dirty="0">
                        <a:solidFill>
                          <a:schemeClr val="tx1"/>
                        </a:solidFill>
                        <a:latin typeface="Segoe UI Emoji" panose="020B0502040204020203" pitchFamily="34"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600" dirty="0">
                          <a:solidFill>
                            <a:schemeClr val="tx1"/>
                          </a:solidFill>
                          <a:latin typeface="Segoe UI Emoji" panose="020B0502040204020203" pitchFamily="34" charset="0"/>
                          <a:ea typeface="Segoe UI Emoji" panose="020B0502040204020203" pitchFamily="34" charset="0"/>
                        </a:rPr>
                        <a:t>29</a:t>
                      </a:r>
                      <a:endParaRPr kumimoji="1" lang="ja-JP" altLang="en-US" sz="1600" dirty="0">
                        <a:solidFill>
                          <a:schemeClr val="tx1"/>
                        </a:solidFill>
                        <a:latin typeface="Segoe UI Emoji" panose="020B0502040204020203" pitchFamily="34"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600" dirty="0">
                          <a:solidFill>
                            <a:schemeClr val="tx1"/>
                          </a:solidFill>
                          <a:latin typeface="Segoe UI Emoji" panose="020B0502040204020203" pitchFamily="34" charset="0"/>
                          <a:ea typeface="Segoe UI Emoji" panose="020B0502040204020203" pitchFamily="34" charset="0"/>
                        </a:rPr>
                        <a:t>30</a:t>
                      </a:r>
                      <a:endParaRPr kumimoji="1" lang="ja-JP" altLang="en-US" sz="1600" dirty="0">
                        <a:solidFill>
                          <a:schemeClr val="tx1"/>
                        </a:solidFill>
                        <a:latin typeface="Segoe UI Emoji" panose="020B0502040204020203" pitchFamily="34"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600" dirty="0">
                          <a:solidFill>
                            <a:schemeClr val="tx1"/>
                          </a:solidFill>
                          <a:latin typeface="Segoe UI Emoji" panose="020B0502040204020203" pitchFamily="34" charset="0"/>
                          <a:ea typeface="Segoe UI Emoji" panose="020B0502040204020203" pitchFamily="34" charset="0"/>
                        </a:rPr>
                        <a:t>31</a:t>
                      </a:r>
                      <a:endParaRPr kumimoji="1" lang="ja-JP" altLang="en-US" sz="1600" dirty="0">
                        <a:solidFill>
                          <a:schemeClr val="tx1"/>
                        </a:solidFill>
                        <a:latin typeface="Segoe UI Emoji" panose="020B0502040204020203" pitchFamily="34"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600" dirty="0">
                          <a:solidFill>
                            <a:schemeClr val="tx1"/>
                          </a:solidFill>
                          <a:latin typeface="Segoe UI Emoji" panose="020B0502040204020203" pitchFamily="34" charset="0"/>
                          <a:ea typeface="Segoe UI Emoji" panose="020B0502040204020203" pitchFamily="34" charset="0"/>
                        </a:rPr>
                        <a:t>32</a:t>
                      </a:r>
                      <a:endParaRPr kumimoji="1" lang="ja-JP" altLang="en-US" sz="1600" dirty="0">
                        <a:solidFill>
                          <a:schemeClr val="tx1"/>
                        </a:solidFill>
                        <a:latin typeface="Segoe UI Emoji" panose="020B0502040204020203" pitchFamily="34"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600" dirty="0">
                          <a:solidFill>
                            <a:schemeClr val="tx1"/>
                          </a:solidFill>
                          <a:latin typeface="Segoe UI Emoji" panose="020B0502040204020203" pitchFamily="34" charset="0"/>
                          <a:ea typeface="Segoe UI Emoji" panose="020B0502040204020203" pitchFamily="34" charset="0"/>
                        </a:rPr>
                        <a:t>33</a:t>
                      </a:r>
                      <a:endParaRPr kumimoji="1" lang="ja-JP" altLang="en-US" sz="1600" dirty="0">
                        <a:solidFill>
                          <a:schemeClr val="tx1"/>
                        </a:solidFill>
                        <a:latin typeface="Segoe UI Emoji" panose="020B0502040204020203" pitchFamily="34"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939602785"/>
                  </a:ext>
                </a:extLst>
              </a:tr>
              <a:tr h="432000">
                <a:tc>
                  <a:txBody>
                    <a:bodyPr/>
                    <a:lstStyle/>
                    <a:p>
                      <a:pPr algn="ctr"/>
                      <a:r>
                        <a:rPr kumimoji="1" lang="en-US" altLang="ja-JP" sz="1600" dirty="0">
                          <a:solidFill>
                            <a:schemeClr val="tx1"/>
                          </a:solidFill>
                          <a:latin typeface="Segoe UI Emoji" panose="020B0502040204020203" pitchFamily="34" charset="0"/>
                          <a:ea typeface="Segoe UI Emoji" panose="020B0502040204020203" pitchFamily="34" charset="0"/>
                        </a:rPr>
                        <a:t>34</a:t>
                      </a:r>
                      <a:endParaRPr kumimoji="1" lang="ja-JP" altLang="en-US" sz="1600" dirty="0">
                        <a:solidFill>
                          <a:schemeClr val="tx1"/>
                        </a:solidFill>
                        <a:latin typeface="Segoe UI Emoji" panose="020B0502040204020203" pitchFamily="34"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600" dirty="0">
                          <a:solidFill>
                            <a:schemeClr val="tx1"/>
                          </a:solidFill>
                          <a:latin typeface="Segoe UI Emoji" panose="020B0502040204020203" pitchFamily="34" charset="0"/>
                          <a:ea typeface="Segoe UI Emoji" panose="020B0502040204020203" pitchFamily="34" charset="0"/>
                        </a:rPr>
                        <a:t>35</a:t>
                      </a:r>
                      <a:endParaRPr kumimoji="1" lang="ja-JP" altLang="en-US" sz="1600" dirty="0">
                        <a:solidFill>
                          <a:schemeClr val="tx1"/>
                        </a:solidFill>
                        <a:latin typeface="Segoe UI Emoji" panose="020B0502040204020203" pitchFamily="34"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600" dirty="0">
                          <a:solidFill>
                            <a:schemeClr val="tx1"/>
                          </a:solidFill>
                          <a:latin typeface="Segoe UI Emoji" panose="020B0502040204020203" pitchFamily="34" charset="0"/>
                          <a:ea typeface="Segoe UI Emoji" panose="020B0502040204020203" pitchFamily="34" charset="0"/>
                        </a:rPr>
                        <a:t>36</a:t>
                      </a:r>
                      <a:endParaRPr kumimoji="1" lang="ja-JP" altLang="en-US" sz="1600" dirty="0">
                        <a:solidFill>
                          <a:schemeClr val="tx1"/>
                        </a:solidFill>
                        <a:latin typeface="Segoe UI Emoji" panose="020B0502040204020203" pitchFamily="34"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600" dirty="0">
                          <a:solidFill>
                            <a:schemeClr val="tx1"/>
                          </a:solidFill>
                          <a:latin typeface="Segoe UI Emoji" panose="020B0502040204020203" pitchFamily="34" charset="0"/>
                          <a:ea typeface="Segoe UI Emoji" panose="020B0502040204020203" pitchFamily="34" charset="0"/>
                        </a:rPr>
                        <a:t>37</a:t>
                      </a:r>
                      <a:endParaRPr kumimoji="1" lang="ja-JP" altLang="en-US" sz="1600" dirty="0">
                        <a:solidFill>
                          <a:schemeClr val="tx1"/>
                        </a:solidFill>
                        <a:latin typeface="Segoe UI Emoji" panose="020B0502040204020203" pitchFamily="34"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600" dirty="0">
                          <a:solidFill>
                            <a:schemeClr val="tx1"/>
                          </a:solidFill>
                          <a:latin typeface="Segoe UI Emoji" panose="020B0502040204020203" pitchFamily="34" charset="0"/>
                          <a:ea typeface="Segoe UI Emoji" panose="020B0502040204020203" pitchFamily="34" charset="0"/>
                        </a:rPr>
                        <a:t>38</a:t>
                      </a:r>
                      <a:endParaRPr kumimoji="1" lang="ja-JP" altLang="en-US" sz="1600" dirty="0">
                        <a:solidFill>
                          <a:schemeClr val="tx1"/>
                        </a:solidFill>
                        <a:latin typeface="Segoe UI Emoji" panose="020B0502040204020203" pitchFamily="34"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600" dirty="0">
                          <a:solidFill>
                            <a:schemeClr val="tx1"/>
                          </a:solidFill>
                          <a:latin typeface="Segoe UI Emoji" panose="020B0502040204020203" pitchFamily="34" charset="0"/>
                          <a:ea typeface="Segoe UI Emoji" panose="020B0502040204020203" pitchFamily="34" charset="0"/>
                        </a:rPr>
                        <a:t>39</a:t>
                      </a:r>
                      <a:endParaRPr kumimoji="1" lang="ja-JP" altLang="en-US" sz="1600" dirty="0">
                        <a:solidFill>
                          <a:schemeClr val="tx1"/>
                        </a:solidFill>
                        <a:latin typeface="Segoe UI Emoji" panose="020B0502040204020203" pitchFamily="34"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600" dirty="0">
                          <a:solidFill>
                            <a:schemeClr val="tx1"/>
                          </a:solidFill>
                          <a:latin typeface="Segoe UI Emoji" panose="020B0502040204020203" pitchFamily="34" charset="0"/>
                          <a:ea typeface="Segoe UI Emoji" panose="020B0502040204020203" pitchFamily="34" charset="0"/>
                        </a:rPr>
                        <a:t>40</a:t>
                      </a:r>
                      <a:endParaRPr kumimoji="1" lang="ja-JP" altLang="en-US" sz="1600" dirty="0">
                        <a:solidFill>
                          <a:schemeClr val="tx1"/>
                        </a:solidFill>
                        <a:latin typeface="Segoe UI Emoji" panose="020B0502040204020203" pitchFamily="34"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600" dirty="0">
                          <a:solidFill>
                            <a:schemeClr val="tx1"/>
                          </a:solidFill>
                          <a:latin typeface="Segoe UI Emoji" panose="020B0502040204020203" pitchFamily="34" charset="0"/>
                          <a:ea typeface="Segoe UI Emoji" panose="020B0502040204020203" pitchFamily="34" charset="0"/>
                        </a:rPr>
                        <a:t>41</a:t>
                      </a:r>
                      <a:endParaRPr kumimoji="1" lang="ja-JP" altLang="en-US" sz="1600" dirty="0">
                        <a:solidFill>
                          <a:schemeClr val="tx1"/>
                        </a:solidFill>
                        <a:latin typeface="Segoe UI Emoji" panose="020B0502040204020203" pitchFamily="34"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600" dirty="0">
                          <a:solidFill>
                            <a:schemeClr val="tx1"/>
                          </a:solidFill>
                          <a:latin typeface="Segoe UI Emoji" panose="020B0502040204020203" pitchFamily="34" charset="0"/>
                          <a:ea typeface="Segoe UI Emoji" panose="020B0502040204020203" pitchFamily="34" charset="0"/>
                        </a:rPr>
                        <a:t>42</a:t>
                      </a:r>
                      <a:endParaRPr kumimoji="1" lang="ja-JP" altLang="en-US" sz="1600" dirty="0">
                        <a:solidFill>
                          <a:schemeClr val="tx1"/>
                        </a:solidFill>
                        <a:latin typeface="Segoe UI Emoji" panose="020B0502040204020203" pitchFamily="34"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600" dirty="0">
                          <a:solidFill>
                            <a:schemeClr val="tx1"/>
                          </a:solidFill>
                          <a:latin typeface="Segoe UI Emoji" panose="020B0502040204020203" pitchFamily="34" charset="0"/>
                          <a:ea typeface="Segoe UI Emoji" panose="020B0502040204020203" pitchFamily="34" charset="0"/>
                        </a:rPr>
                        <a:t>43</a:t>
                      </a:r>
                      <a:endParaRPr kumimoji="1" lang="ja-JP" altLang="en-US" sz="1600" dirty="0">
                        <a:solidFill>
                          <a:schemeClr val="tx1"/>
                        </a:solidFill>
                        <a:latin typeface="Segoe UI Emoji" panose="020B0502040204020203" pitchFamily="34"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600" dirty="0">
                          <a:solidFill>
                            <a:schemeClr val="tx1"/>
                          </a:solidFill>
                          <a:latin typeface="Segoe UI Emoji" panose="020B0502040204020203" pitchFamily="34" charset="0"/>
                          <a:ea typeface="Segoe UI Emoji" panose="020B0502040204020203" pitchFamily="34" charset="0"/>
                        </a:rPr>
                        <a:t>44</a:t>
                      </a:r>
                      <a:endParaRPr kumimoji="1" lang="ja-JP" altLang="en-US" sz="1600" dirty="0">
                        <a:solidFill>
                          <a:schemeClr val="tx1"/>
                        </a:solidFill>
                        <a:latin typeface="Segoe UI Emoji" panose="020B0502040204020203" pitchFamily="34"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600" dirty="0">
                          <a:solidFill>
                            <a:schemeClr val="tx1"/>
                          </a:solidFill>
                          <a:latin typeface="Segoe UI Emoji" panose="020B0502040204020203" pitchFamily="34" charset="0"/>
                          <a:ea typeface="Segoe UI Emoji" panose="020B0502040204020203" pitchFamily="34" charset="0"/>
                        </a:rPr>
                        <a:t>45</a:t>
                      </a:r>
                      <a:endParaRPr kumimoji="1" lang="ja-JP" altLang="en-US" sz="1600" dirty="0">
                        <a:solidFill>
                          <a:schemeClr val="tx1"/>
                        </a:solidFill>
                        <a:latin typeface="Segoe UI Emoji" panose="020B0502040204020203" pitchFamily="34"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356943824"/>
                  </a:ext>
                </a:extLst>
              </a:tr>
              <a:tr h="432000">
                <a:tc>
                  <a:txBody>
                    <a:bodyPr/>
                    <a:lstStyle/>
                    <a:p>
                      <a:pPr algn="ctr"/>
                      <a:endParaRPr kumimoji="1" lang="ja-JP" altLang="en-US" sz="1600" dirty="0">
                        <a:solidFill>
                          <a:schemeClr val="tx1"/>
                        </a:solidFill>
                        <a:latin typeface="Segoe UI Emoji" panose="020B0502040204020203" pitchFamily="34" charset="0"/>
                      </a:endParaRPr>
                    </a:p>
                  </a:txBody>
                  <a:tcPr marL="121920" marR="121920" marT="60960" marB="609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kumimoji="1" lang="ja-JP" altLang="en-US" sz="1600" dirty="0">
                        <a:solidFill>
                          <a:schemeClr val="tx1"/>
                        </a:solidFill>
                        <a:latin typeface="Segoe UI Emoji" panose="020B0502040204020203" pitchFamily="34" charset="0"/>
                      </a:endParaRPr>
                    </a:p>
                  </a:txBody>
                  <a:tcPr marL="121920" marR="121920" marT="60960" marB="609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kumimoji="1" lang="ja-JP" altLang="en-US" sz="1600" dirty="0">
                        <a:solidFill>
                          <a:schemeClr val="tx1"/>
                        </a:solidFill>
                        <a:latin typeface="Segoe UI Emoji" panose="020B0502040204020203" pitchFamily="34" charset="0"/>
                      </a:endParaRPr>
                    </a:p>
                  </a:txBody>
                  <a:tcPr marL="121920" marR="121920" marT="60960" marB="6096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600" dirty="0">
                          <a:solidFill>
                            <a:schemeClr val="tx1"/>
                          </a:solidFill>
                          <a:latin typeface="Segoe UI Emoji" panose="020B0502040204020203" pitchFamily="34" charset="0"/>
                          <a:ea typeface="Segoe UI Emoji" panose="020B0502040204020203" pitchFamily="34" charset="0"/>
                        </a:rPr>
                        <a:t>46</a:t>
                      </a:r>
                      <a:endParaRPr kumimoji="1" lang="ja-JP" altLang="en-US" sz="1600" dirty="0">
                        <a:solidFill>
                          <a:schemeClr val="tx1"/>
                        </a:solidFill>
                        <a:latin typeface="Segoe UI Emoji" panose="020B0502040204020203" pitchFamily="34"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600" dirty="0">
                          <a:solidFill>
                            <a:schemeClr val="tx1"/>
                          </a:solidFill>
                          <a:latin typeface="Segoe UI Emoji" panose="020B0502040204020203" pitchFamily="34" charset="0"/>
                          <a:ea typeface="Segoe UI Emoji" panose="020B0502040204020203" pitchFamily="34" charset="0"/>
                        </a:rPr>
                        <a:t>47</a:t>
                      </a:r>
                      <a:endParaRPr kumimoji="1" lang="ja-JP" altLang="en-US" sz="1600" dirty="0">
                        <a:solidFill>
                          <a:schemeClr val="tx1"/>
                        </a:solidFill>
                        <a:latin typeface="Segoe UI Emoji" panose="020B0502040204020203" pitchFamily="34"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600" dirty="0">
                          <a:solidFill>
                            <a:schemeClr val="tx1"/>
                          </a:solidFill>
                          <a:latin typeface="Segoe UI Emoji" panose="020B0502040204020203" pitchFamily="34" charset="0"/>
                          <a:ea typeface="Segoe UI Emoji" panose="020B0502040204020203" pitchFamily="34" charset="0"/>
                        </a:rPr>
                        <a:t>48</a:t>
                      </a:r>
                      <a:endParaRPr kumimoji="1" lang="ja-JP" altLang="en-US" sz="1600" dirty="0">
                        <a:solidFill>
                          <a:schemeClr val="tx1"/>
                        </a:solidFill>
                        <a:latin typeface="Segoe UI Emoji" panose="020B0502040204020203" pitchFamily="34"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kumimoji="1" lang="ja-JP" altLang="en-US" sz="1600" dirty="0">
                        <a:solidFill>
                          <a:schemeClr val="tx1"/>
                        </a:solidFill>
                        <a:latin typeface="Segoe UI Emoji" panose="020B0502040204020203" pitchFamily="34"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kumimoji="1" lang="ja-JP" altLang="en-US" sz="1600" dirty="0">
                        <a:solidFill>
                          <a:schemeClr val="tx1"/>
                        </a:solidFill>
                        <a:latin typeface="Segoe UI Emoji" panose="020B0502040204020203" pitchFamily="34" charset="0"/>
                      </a:endParaRPr>
                    </a:p>
                  </a:txBody>
                  <a:tcPr marL="121920" marR="121920" marT="60960" marB="609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kumimoji="1" lang="ja-JP" altLang="en-US" sz="1600" dirty="0">
                        <a:solidFill>
                          <a:schemeClr val="tx1"/>
                        </a:solidFill>
                        <a:latin typeface="Segoe UI Emoji" panose="020B0502040204020203" pitchFamily="34" charset="0"/>
                      </a:endParaRPr>
                    </a:p>
                  </a:txBody>
                  <a:tcPr marL="121920" marR="121920" marT="60960" marB="609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kumimoji="1" lang="ja-JP" altLang="en-US" sz="1600" dirty="0">
                        <a:solidFill>
                          <a:schemeClr val="tx1"/>
                        </a:solidFill>
                        <a:latin typeface="Segoe UI Emoji" panose="020B0502040204020203" pitchFamily="34" charset="0"/>
                      </a:endParaRPr>
                    </a:p>
                  </a:txBody>
                  <a:tcPr marL="121920" marR="121920" marT="60960" marB="609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kumimoji="1" lang="ja-JP" altLang="en-US" sz="1600">
                        <a:solidFill>
                          <a:schemeClr val="tx1"/>
                        </a:solidFill>
                        <a:latin typeface="Segoe UI Emoji" panose="020B0502040204020203" pitchFamily="34" charset="0"/>
                      </a:endParaRPr>
                    </a:p>
                  </a:txBody>
                  <a:tcPr marL="121920" marR="121920" marT="60960" marB="609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kumimoji="1" lang="ja-JP" altLang="en-US" sz="1600" dirty="0">
                        <a:solidFill>
                          <a:schemeClr val="tx1"/>
                        </a:solidFill>
                        <a:latin typeface="Segoe UI Emoji" panose="020B0502040204020203" pitchFamily="34" charset="0"/>
                      </a:endParaRPr>
                    </a:p>
                  </a:txBody>
                  <a:tcPr marL="121920" marR="121920" marT="60960" marB="609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205118566"/>
                  </a:ext>
                </a:extLst>
              </a:tr>
              <a:tr h="432000">
                <a:tc>
                  <a:txBody>
                    <a:bodyPr/>
                    <a:lstStyle/>
                    <a:p>
                      <a:pPr algn="ctr"/>
                      <a:endParaRPr kumimoji="1" lang="ja-JP" altLang="en-US" sz="1600">
                        <a:solidFill>
                          <a:schemeClr val="tx1"/>
                        </a:solidFill>
                        <a:latin typeface="Segoe UI Emoji" panose="020B0502040204020203" pitchFamily="34" charset="0"/>
                      </a:endParaRPr>
                    </a:p>
                  </a:txBody>
                  <a:tcPr marL="121920" marR="121920" marT="60960" marB="609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kumimoji="1" lang="ja-JP" altLang="en-US" sz="1600">
                        <a:solidFill>
                          <a:schemeClr val="tx1"/>
                        </a:solidFill>
                        <a:latin typeface="Segoe UI Emoji" panose="020B0502040204020203" pitchFamily="34" charset="0"/>
                      </a:endParaRPr>
                    </a:p>
                  </a:txBody>
                  <a:tcPr marL="121920" marR="121920" marT="60960" marB="609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kumimoji="1" lang="ja-JP" altLang="en-US" sz="1600" dirty="0">
                        <a:solidFill>
                          <a:schemeClr val="tx1"/>
                        </a:solidFill>
                        <a:latin typeface="Segoe UI Emoji" panose="020B0502040204020203" pitchFamily="34" charset="0"/>
                      </a:endParaRPr>
                    </a:p>
                  </a:txBody>
                  <a:tcPr marL="121920" marR="121920" marT="60960" marB="6096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600" dirty="0">
                          <a:solidFill>
                            <a:schemeClr val="tx1"/>
                          </a:solidFill>
                          <a:latin typeface="Segoe UI Emoji" panose="020B0502040204020203" pitchFamily="34" charset="0"/>
                          <a:ea typeface="Segoe UI Emoji" panose="020B0502040204020203" pitchFamily="34" charset="0"/>
                        </a:rPr>
                        <a:t>49</a:t>
                      </a:r>
                      <a:endParaRPr kumimoji="1" lang="ja-JP" altLang="en-US" sz="1600" dirty="0">
                        <a:solidFill>
                          <a:schemeClr val="tx1"/>
                        </a:solidFill>
                        <a:latin typeface="Segoe UI Emoji" panose="020B0502040204020203" pitchFamily="34"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600" dirty="0">
                          <a:solidFill>
                            <a:schemeClr val="tx1"/>
                          </a:solidFill>
                          <a:latin typeface="Segoe UI Emoji" panose="020B0502040204020203" pitchFamily="34" charset="0"/>
                          <a:ea typeface="Segoe UI Emoji" panose="020B0502040204020203" pitchFamily="34" charset="0"/>
                        </a:rPr>
                        <a:t>50</a:t>
                      </a:r>
                      <a:endParaRPr kumimoji="1" lang="ja-JP" altLang="en-US" sz="1600" dirty="0">
                        <a:solidFill>
                          <a:schemeClr val="tx1"/>
                        </a:solidFill>
                        <a:latin typeface="Segoe UI Emoji" panose="020B0502040204020203" pitchFamily="34"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600" dirty="0">
                          <a:solidFill>
                            <a:schemeClr val="tx1"/>
                          </a:solidFill>
                          <a:latin typeface="Segoe UI Emoji" panose="020B0502040204020203" pitchFamily="34" charset="0"/>
                          <a:ea typeface="Segoe UI Emoji" panose="020B0502040204020203" pitchFamily="34" charset="0"/>
                        </a:rPr>
                        <a:t>51</a:t>
                      </a:r>
                      <a:endParaRPr kumimoji="1" lang="ja-JP" altLang="en-US" sz="1600" dirty="0">
                        <a:solidFill>
                          <a:schemeClr val="tx1"/>
                        </a:solidFill>
                        <a:latin typeface="Segoe UI Emoji" panose="020B0502040204020203" pitchFamily="34"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kumimoji="1" lang="ja-JP" altLang="en-US" sz="1600" dirty="0">
                        <a:solidFill>
                          <a:schemeClr val="tx1"/>
                        </a:solidFill>
                        <a:latin typeface="Segoe UI Emoji" panose="020B0502040204020203" pitchFamily="34"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kumimoji="1" lang="ja-JP" altLang="en-US" sz="1600" dirty="0">
                        <a:solidFill>
                          <a:schemeClr val="tx1"/>
                        </a:solidFill>
                        <a:latin typeface="Segoe UI Emoji" panose="020B0502040204020203" pitchFamily="34" charset="0"/>
                      </a:endParaRPr>
                    </a:p>
                  </a:txBody>
                  <a:tcPr marL="121920" marR="121920" marT="60960" marB="609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kumimoji="1" lang="ja-JP" altLang="en-US" sz="1600" dirty="0">
                        <a:solidFill>
                          <a:schemeClr val="tx1"/>
                        </a:solidFill>
                        <a:latin typeface="Segoe UI Emoji" panose="020B0502040204020203" pitchFamily="34" charset="0"/>
                      </a:endParaRPr>
                    </a:p>
                  </a:txBody>
                  <a:tcPr marL="121920" marR="121920" marT="60960" marB="609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kumimoji="1" lang="ja-JP" altLang="en-US" sz="1600" dirty="0">
                        <a:solidFill>
                          <a:schemeClr val="tx1"/>
                        </a:solidFill>
                        <a:latin typeface="Segoe UI Emoji" panose="020B0502040204020203" pitchFamily="34" charset="0"/>
                      </a:endParaRPr>
                    </a:p>
                  </a:txBody>
                  <a:tcPr marL="121920" marR="121920" marT="60960" marB="609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kumimoji="1" lang="ja-JP" altLang="en-US" sz="1600" dirty="0">
                        <a:solidFill>
                          <a:schemeClr val="tx1"/>
                        </a:solidFill>
                        <a:latin typeface="Segoe UI Emoji" panose="020B0502040204020203" pitchFamily="34" charset="0"/>
                      </a:endParaRPr>
                    </a:p>
                  </a:txBody>
                  <a:tcPr marL="121920" marR="121920" marT="60960" marB="609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kumimoji="1" lang="ja-JP" altLang="en-US" sz="1600" dirty="0">
                        <a:solidFill>
                          <a:schemeClr val="tx1"/>
                        </a:solidFill>
                        <a:latin typeface="Segoe UI Emoji" panose="020B0502040204020203" pitchFamily="34" charset="0"/>
                      </a:endParaRPr>
                    </a:p>
                  </a:txBody>
                  <a:tcPr marL="121920" marR="121920" marT="60960" marB="609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676117170"/>
                  </a:ext>
                </a:extLst>
              </a:tr>
              <a:tr h="432000">
                <a:tc>
                  <a:txBody>
                    <a:bodyPr/>
                    <a:lstStyle/>
                    <a:p>
                      <a:pPr algn="ctr"/>
                      <a:endParaRPr kumimoji="1" lang="ja-JP" altLang="en-US" sz="1600" dirty="0">
                        <a:solidFill>
                          <a:schemeClr val="tx1"/>
                        </a:solidFill>
                        <a:latin typeface="Segoe UI Emoji" panose="020B0502040204020203" pitchFamily="34" charset="0"/>
                      </a:endParaRPr>
                    </a:p>
                  </a:txBody>
                  <a:tcPr marL="121920" marR="121920" marT="60960" marB="609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kumimoji="1" lang="ja-JP" altLang="en-US" sz="1600" dirty="0">
                        <a:solidFill>
                          <a:schemeClr val="tx1"/>
                        </a:solidFill>
                        <a:latin typeface="Segoe UI Emoji" panose="020B0502040204020203" pitchFamily="34" charset="0"/>
                      </a:endParaRPr>
                    </a:p>
                  </a:txBody>
                  <a:tcPr marL="121920" marR="121920" marT="60960" marB="609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kumimoji="1" lang="ja-JP" altLang="en-US" sz="1600" dirty="0">
                        <a:solidFill>
                          <a:schemeClr val="tx1"/>
                        </a:solidFill>
                        <a:latin typeface="Segoe UI Emoji" panose="020B0502040204020203" pitchFamily="34" charset="0"/>
                      </a:endParaRPr>
                    </a:p>
                  </a:txBody>
                  <a:tcPr marL="121920" marR="121920" marT="60960" marB="6096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600" dirty="0">
                          <a:solidFill>
                            <a:schemeClr val="tx1"/>
                          </a:solidFill>
                          <a:latin typeface="Segoe UI Emoji" panose="020B0502040204020203" pitchFamily="34" charset="0"/>
                          <a:ea typeface="Segoe UI Emoji" panose="020B0502040204020203" pitchFamily="34" charset="0"/>
                        </a:rPr>
                        <a:t>52</a:t>
                      </a:r>
                      <a:endParaRPr kumimoji="1" lang="ja-JP" altLang="en-US" sz="1600" dirty="0">
                        <a:solidFill>
                          <a:schemeClr val="tx1"/>
                        </a:solidFill>
                        <a:latin typeface="Segoe UI Emoji" panose="020B0502040204020203" pitchFamily="34"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600" dirty="0">
                          <a:solidFill>
                            <a:schemeClr val="tx1"/>
                          </a:solidFill>
                          <a:latin typeface="Segoe UI Emoji" panose="020B0502040204020203" pitchFamily="34" charset="0"/>
                          <a:ea typeface="Segoe UI Emoji" panose="020B0502040204020203" pitchFamily="34" charset="0"/>
                        </a:rPr>
                        <a:t>53</a:t>
                      </a:r>
                      <a:endParaRPr kumimoji="1" lang="ja-JP" altLang="en-US" sz="1600" dirty="0">
                        <a:solidFill>
                          <a:schemeClr val="tx1"/>
                        </a:solidFill>
                        <a:latin typeface="Segoe UI Emoji" panose="020B0502040204020203" pitchFamily="34"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600" dirty="0">
                          <a:solidFill>
                            <a:schemeClr val="tx1"/>
                          </a:solidFill>
                          <a:latin typeface="Segoe UI Emoji" panose="020B0502040204020203" pitchFamily="34" charset="0"/>
                          <a:ea typeface="Segoe UI Emoji" panose="020B0502040204020203" pitchFamily="34" charset="0"/>
                        </a:rPr>
                        <a:t>54</a:t>
                      </a:r>
                      <a:endParaRPr kumimoji="1" lang="ja-JP" altLang="en-US" sz="1600" dirty="0">
                        <a:solidFill>
                          <a:schemeClr val="tx1"/>
                        </a:solidFill>
                        <a:latin typeface="Segoe UI Emoji" panose="020B0502040204020203" pitchFamily="34"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kumimoji="1" lang="ja-JP" altLang="en-US" sz="1600" dirty="0">
                        <a:solidFill>
                          <a:schemeClr val="tx1"/>
                        </a:solidFill>
                        <a:latin typeface="Segoe UI Emoji" panose="020B0502040204020203" pitchFamily="34"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kumimoji="1" lang="ja-JP" altLang="en-US" sz="1600" dirty="0">
                        <a:solidFill>
                          <a:schemeClr val="tx1"/>
                        </a:solidFill>
                        <a:latin typeface="Segoe UI Emoji" panose="020B0502040204020203" pitchFamily="34" charset="0"/>
                      </a:endParaRPr>
                    </a:p>
                  </a:txBody>
                  <a:tcPr marL="121920" marR="121920" marT="60960" marB="609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kumimoji="1" lang="ja-JP" altLang="en-US" sz="1600" dirty="0">
                        <a:solidFill>
                          <a:schemeClr val="tx1"/>
                        </a:solidFill>
                        <a:latin typeface="Segoe UI Emoji" panose="020B0502040204020203" pitchFamily="34" charset="0"/>
                      </a:endParaRPr>
                    </a:p>
                  </a:txBody>
                  <a:tcPr marL="121920" marR="121920" marT="60960" marB="609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kumimoji="1" lang="ja-JP" altLang="en-US" sz="1600" dirty="0">
                        <a:solidFill>
                          <a:schemeClr val="tx1"/>
                        </a:solidFill>
                        <a:latin typeface="Segoe UI Emoji" panose="020B0502040204020203" pitchFamily="34" charset="0"/>
                      </a:endParaRPr>
                    </a:p>
                  </a:txBody>
                  <a:tcPr marL="121920" marR="121920" marT="60960" marB="609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kumimoji="1" lang="ja-JP" altLang="en-US" sz="1600" dirty="0">
                        <a:solidFill>
                          <a:schemeClr val="tx1"/>
                        </a:solidFill>
                        <a:latin typeface="Segoe UI Emoji" panose="020B0502040204020203" pitchFamily="34" charset="0"/>
                      </a:endParaRPr>
                    </a:p>
                  </a:txBody>
                  <a:tcPr marL="121920" marR="121920" marT="60960" marB="609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kumimoji="1" lang="ja-JP" altLang="en-US" sz="1600" dirty="0">
                        <a:solidFill>
                          <a:schemeClr val="tx1"/>
                        </a:solidFill>
                        <a:latin typeface="Segoe UI Emoji" panose="020B0502040204020203" pitchFamily="34" charset="0"/>
                      </a:endParaRPr>
                    </a:p>
                  </a:txBody>
                  <a:tcPr marL="121920" marR="121920" marT="60960" marB="609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60944984"/>
                  </a:ext>
                </a:extLst>
              </a:tr>
            </a:tbl>
          </a:graphicData>
        </a:graphic>
      </p:graphicFrame>
      <p:graphicFrame>
        <p:nvGraphicFramePr>
          <p:cNvPr id="18" name="表 17">
            <a:extLst>
              <a:ext uri="{FF2B5EF4-FFF2-40B4-BE49-F238E27FC236}">
                <a16:creationId xmlns:a16="http://schemas.microsoft.com/office/drawing/2014/main" id="{0DFA806A-DFFE-4D46-9BB5-4132D7544281}"/>
              </a:ext>
            </a:extLst>
          </p:cNvPr>
          <p:cNvGraphicFramePr>
            <a:graphicFrameLocks noGrp="1"/>
          </p:cNvGraphicFramePr>
          <p:nvPr/>
        </p:nvGraphicFramePr>
        <p:xfrm>
          <a:off x="6096000" y="2970000"/>
          <a:ext cx="5184000" cy="3888000"/>
        </p:xfrm>
        <a:graphic>
          <a:graphicData uri="http://schemas.openxmlformats.org/drawingml/2006/table">
            <a:tbl>
              <a:tblPr firstRow="1" bandRow="1">
                <a:tableStyleId>{5C22544A-7EE6-4342-B048-85BDC9FD1C3A}</a:tableStyleId>
              </a:tblPr>
              <a:tblGrid>
                <a:gridCol w="432000">
                  <a:extLst>
                    <a:ext uri="{9D8B030D-6E8A-4147-A177-3AD203B41FA5}">
                      <a16:colId xmlns:a16="http://schemas.microsoft.com/office/drawing/2014/main" val="4005922875"/>
                    </a:ext>
                  </a:extLst>
                </a:gridCol>
                <a:gridCol w="432000">
                  <a:extLst>
                    <a:ext uri="{9D8B030D-6E8A-4147-A177-3AD203B41FA5}">
                      <a16:colId xmlns:a16="http://schemas.microsoft.com/office/drawing/2014/main" val="1160107570"/>
                    </a:ext>
                  </a:extLst>
                </a:gridCol>
                <a:gridCol w="432000">
                  <a:extLst>
                    <a:ext uri="{9D8B030D-6E8A-4147-A177-3AD203B41FA5}">
                      <a16:colId xmlns:a16="http://schemas.microsoft.com/office/drawing/2014/main" val="3259290427"/>
                    </a:ext>
                  </a:extLst>
                </a:gridCol>
                <a:gridCol w="432000">
                  <a:extLst>
                    <a:ext uri="{9D8B030D-6E8A-4147-A177-3AD203B41FA5}">
                      <a16:colId xmlns:a16="http://schemas.microsoft.com/office/drawing/2014/main" val="3908920820"/>
                    </a:ext>
                  </a:extLst>
                </a:gridCol>
                <a:gridCol w="432000">
                  <a:extLst>
                    <a:ext uri="{9D8B030D-6E8A-4147-A177-3AD203B41FA5}">
                      <a16:colId xmlns:a16="http://schemas.microsoft.com/office/drawing/2014/main" val="3309888248"/>
                    </a:ext>
                  </a:extLst>
                </a:gridCol>
                <a:gridCol w="432000">
                  <a:extLst>
                    <a:ext uri="{9D8B030D-6E8A-4147-A177-3AD203B41FA5}">
                      <a16:colId xmlns:a16="http://schemas.microsoft.com/office/drawing/2014/main" val="2513647445"/>
                    </a:ext>
                  </a:extLst>
                </a:gridCol>
                <a:gridCol w="432000">
                  <a:extLst>
                    <a:ext uri="{9D8B030D-6E8A-4147-A177-3AD203B41FA5}">
                      <a16:colId xmlns:a16="http://schemas.microsoft.com/office/drawing/2014/main" val="3188672245"/>
                    </a:ext>
                  </a:extLst>
                </a:gridCol>
                <a:gridCol w="432000">
                  <a:extLst>
                    <a:ext uri="{9D8B030D-6E8A-4147-A177-3AD203B41FA5}">
                      <a16:colId xmlns:a16="http://schemas.microsoft.com/office/drawing/2014/main" val="269976950"/>
                    </a:ext>
                  </a:extLst>
                </a:gridCol>
                <a:gridCol w="432000">
                  <a:extLst>
                    <a:ext uri="{9D8B030D-6E8A-4147-A177-3AD203B41FA5}">
                      <a16:colId xmlns:a16="http://schemas.microsoft.com/office/drawing/2014/main" val="1442928334"/>
                    </a:ext>
                  </a:extLst>
                </a:gridCol>
                <a:gridCol w="432000">
                  <a:extLst>
                    <a:ext uri="{9D8B030D-6E8A-4147-A177-3AD203B41FA5}">
                      <a16:colId xmlns:a16="http://schemas.microsoft.com/office/drawing/2014/main" val="693009087"/>
                    </a:ext>
                  </a:extLst>
                </a:gridCol>
                <a:gridCol w="432000">
                  <a:extLst>
                    <a:ext uri="{9D8B030D-6E8A-4147-A177-3AD203B41FA5}">
                      <a16:colId xmlns:a16="http://schemas.microsoft.com/office/drawing/2014/main" val="1195550231"/>
                    </a:ext>
                  </a:extLst>
                </a:gridCol>
                <a:gridCol w="432000">
                  <a:extLst>
                    <a:ext uri="{9D8B030D-6E8A-4147-A177-3AD203B41FA5}">
                      <a16:colId xmlns:a16="http://schemas.microsoft.com/office/drawing/2014/main" val="4145200901"/>
                    </a:ext>
                  </a:extLst>
                </a:gridCol>
              </a:tblGrid>
              <a:tr h="432000">
                <a:tc>
                  <a:txBody>
                    <a:bodyPr/>
                    <a:lstStyle/>
                    <a:p>
                      <a:pPr algn="ctr"/>
                      <a:endParaRPr kumimoji="1" lang="ja-JP" altLang="en-US" sz="1900" dirty="0">
                        <a:solidFill>
                          <a:schemeClr val="tx1"/>
                        </a:solidFill>
                        <a:latin typeface="Segoe UI Emoji" panose="020B0502040204020203" pitchFamily="34" charset="0"/>
                      </a:endParaRPr>
                    </a:p>
                  </a:txBody>
                  <a:tcPr marL="121920" marR="121920" marT="60960" marB="609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kumimoji="1" lang="ja-JP" altLang="en-US" sz="1900">
                        <a:solidFill>
                          <a:schemeClr val="tx1"/>
                        </a:solidFill>
                        <a:latin typeface="Segoe UI Emoji" panose="020B0502040204020203" pitchFamily="34" charset="0"/>
                      </a:endParaRPr>
                    </a:p>
                  </a:txBody>
                  <a:tcPr marL="121920" marR="121920" marT="60960" marB="609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kumimoji="1" lang="ja-JP" altLang="en-US" sz="1900">
                        <a:solidFill>
                          <a:schemeClr val="tx1"/>
                        </a:solidFill>
                        <a:latin typeface="Segoe UI Emoji" panose="020B0502040204020203" pitchFamily="34" charset="0"/>
                      </a:endParaRPr>
                    </a:p>
                  </a:txBody>
                  <a:tcPr marL="121920" marR="121920" marT="60960" marB="6096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900" b="0" dirty="0">
                          <a:solidFill>
                            <a:schemeClr val="tx1"/>
                          </a:solidFill>
                          <a:latin typeface="Segoe UI Emoji" panose="020B0502040204020203" pitchFamily="34" charset="0"/>
                          <a:ea typeface="Segoe UI Emoji" panose="020B0502040204020203" pitchFamily="34" charset="0"/>
                        </a:rPr>
                        <a:t>a</a:t>
                      </a: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900" b="0" dirty="0">
                          <a:solidFill>
                            <a:schemeClr val="tx1"/>
                          </a:solidFill>
                          <a:latin typeface="Segoe UI Emoji" panose="020B0502040204020203" pitchFamily="34" charset="0"/>
                          <a:ea typeface="Segoe UI Emoji" panose="020B0502040204020203" pitchFamily="34" charset="0"/>
                        </a:rPr>
                        <a:t>b</a:t>
                      </a:r>
                      <a:endParaRPr kumimoji="1" lang="ja-JP" altLang="en-US" sz="1900" b="0" dirty="0">
                        <a:solidFill>
                          <a:schemeClr val="tx1"/>
                        </a:solidFill>
                        <a:latin typeface="Segoe UI Emoji" panose="020B0502040204020203" pitchFamily="34"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900" b="0" dirty="0">
                          <a:solidFill>
                            <a:schemeClr val="tx1"/>
                          </a:solidFill>
                          <a:latin typeface="Segoe UI Emoji" panose="020B0502040204020203" pitchFamily="34" charset="0"/>
                          <a:ea typeface="Segoe UI Emoji" panose="020B0502040204020203" pitchFamily="34" charset="0"/>
                        </a:rPr>
                        <a:t>c</a:t>
                      </a:r>
                      <a:endParaRPr kumimoji="1" lang="ja-JP" altLang="en-US" sz="1900" b="0" dirty="0">
                        <a:solidFill>
                          <a:schemeClr val="tx1"/>
                        </a:solidFill>
                        <a:latin typeface="Segoe UI Emoji" panose="020B0502040204020203" pitchFamily="34"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kumimoji="1" lang="ja-JP" altLang="en-US" sz="1900" dirty="0">
                        <a:solidFill>
                          <a:schemeClr val="tx1"/>
                        </a:solidFill>
                        <a:latin typeface="Segoe UI Emoji" panose="020B0502040204020203" pitchFamily="34"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kumimoji="1" lang="ja-JP" altLang="en-US" sz="1900" dirty="0">
                        <a:solidFill>
                          <a:schemeClr val="tx1"/>
                        </a:solidFill>
                        <a:latin typeface="Segoe UI Emoji" panose="020B0502040204020203" pitchFamily="34" charset="0"/>
                      </a:endParaRPr>
                    </a:p>
                  </a:txBody>
                  <a:tcPr marL="121920" marR="121920" marT="60960" marB="609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kumimoji="1" lang="ja-JP" altLang="en-US" sz="1900">
                        <a:solidFill>
                          <a:schemeClr val="tx1"/>
                        </a:solidFill>
                        <a:latin typeface="Segoe UI Emoji" panose="020B0502040204020203" pitchFamily="34" charset="0"/>
                      </a:endParaRPr>
                    </a:p>
                  </a:txBody>
                  <a:tcPr marL="121920" marR="121920" marT="60960" marB="609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kumimoji="1" lang="ja-JP" altLang="en-US" sz="1900">
                        <a:solidFill>
                          <a:schemeClr val="tx1"/>
                        </a:solidFill>
                        <a:latin typeface="Segoe UI Emoji" panose="020B0502040204020203" pitchFamily="34" charset="0"/>
                      </a:endParaRPr>
                    </a:p>
                  </a:txBody>
                  <a:tcPr marL="121920" marR="121920" marT="60960" marB="609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kumimoji="1" lang="ja-JP" altLang="en-US" sz="1900">
                        <a:solidFill>
                          <a:schemeClr val="tx1"/>
                        </a:solidFill>
                        <a:latin typeface="Segoe UI Emoji" panose="020B0502040204020203" pitchFamily="34" charset="0"/>
                      </a:endParaRPr>
                    </a:p>
                  </a:txBody>
                  <a:tcPr marL="121920" marR="121920" marT="60960" marB="609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kumimoji="1" lang="ja-JP" altLang="en-US" sz="1900">
                        <a:solidFill>
                          <a:schemeClr val="tx1"/>
                        </a:solidFill>
                        <a:latin typeface="Segoe UI Emoji" panose="020B0502040204020203" pitchFamily="34" charset="0"/>
                      </a:endParaRPr>
                    </a:p>
                  </a:txBody>
                  <a:tcPr marL="121920" marR="121920" marT="60960" marB="609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86955872"/>
                  </a:ext>
                </a:extLst>
              </a:tr>
              <a:tr h="432000">
                <a:tc>
                  <a:txBody>
                    <a:bodyPr/>
                    <a:lstStyle/>
                    <a:p>
                      <a:pPr algn="ctr"/>
                      <a:endParaRPr kumimoji="1" lang="ja-JP" altLang="en-US" sz="1900">
                        <a:solidFill>
                          <a:schemeClr val="tx1"/>
                        </a:solidFill>
                        <a:latin typeface="Segoe UI Emoji" panose="020B0502040204020203" pitchFamily="34" charset="0"/>
                      </a:endParaRPr>
                    </a:p>
                  </a:txBody>
                  <a:tcPr marL="121920" marR="121920" marT="60960" marB="609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kumimoji="1" lang="ja-JP" altLang="en-US" sz="1900" dirty="0">
                        <a:solidFill>
                          <a:schemeClr val="tx1"/>
                        </a:solidFill>
                        <a:latin typeface="Segoe UI Emoji" panose="020B0502040204020203" pitchFamily="34" charset="0"/>
                      </a:endParaRPr>
                    </a:p>
                  </a:txBody>
                  <a:tcPr marL="121920" marR="121920" marT="60960" marB="609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kumimoji="1" lang="ja-JP" altLang="en-US" sz="1900" dirty="0">
                        <a:solidFill>
                          <a:schemeClr val="tx1"/>
                        </a:solidFill>
                        <a:latin typeface="Segoe UI Emoji" panose="020B0502040204020203" pitchFamily="34" charset="0"/>
                      </a:endParaRPr>
                    </a:p>
                  </a:txBody>
                  <a:tcPr marL="121920" marR="121920" marT="60960" marB="6096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900" dirty="0">
                          <a:solidFill>
                            <a:schemeClr val="tx1"/>
                          </a:solidFill>
                          <a:latin typeface="Segoe UI Emoji" panose="020B0502040204020203" pitchFamily="34" charset="0"/>
                          <a:ea typeface="Segoe UI Emoji" panose="020B0502040204020203" pitchFamily="34" charset="0"/>
                        </a:rPr>
                        <a:t>d</a:t>
                      </a:r>
                      <a:endParaRPr kumimoji="1" lang="ja-JP" altLang="en-US" sz="1900" dirty="0">
                        <a:solidFill>
                          <a:schemeClr val="tx1"/>
                        </a:solidFill>
                        <a:latin typeface="Segoe UI Emoji" panose="020B0502040204020203" pitchFamily="34"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900" dirty="0">
                          <a:solidFill>
                            <a:schemeClr val="tx1"/>
                          </a:solidFill>
                          <a:latin typeface="Segoe UI Emoji" panose="020B0502040204020203" pitchFamily="34" charset="0"/>
                          <a:ea typeface="Segoe UI Emoji" panose="020B0502040204020203" pitchFamily="34" charset="0"/>
                        </a:rPr>
                        <a:t>e</a:t>
                      </a:r>
                      <a:endParaRPr kumimoji="1" lang="ja-JP" altLang="en-US" sz="1900" dirty="0">
                        <a:solidFill>
                          <a:schemeClr val="tx1"/>
                        </a:solidFill>
                        <a:latin typeface="Segoe UI Emoji" panose="020B0502040204020203" pitchFamily="34"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900" dirty="0">
                          <a:solidFill>
                            <a:schemeClr val="tx1"/>
                          </a:solidFill>
                          <a:latin typeface="Segoe UI Emoji" panose="020B0502040204020203" pitchFamily="34" charset="0"/>
                          <a:ea typeface="Segoe UI Emoji" panose="020B0502040204020203" pitchFamily="34" charset="0"/>
                        </a:rPr>
                        <a:t>f</a:t>
                      </a:r>
                      <a:endParaRPr kumimoji="1" lang="ja-JP" altLang="en-US" sz="1900" dirty="0">
                        <a:solidFill>
                          <a:schemeClr val="tx1"/>
                        </a:solidFill>
                        <a:latin typeface="Segoe UI Emoji" panose="020B0502040204020203" pitchFamily="34"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kumimoji="1" lang="ja-JP" altLang="en-US" sz="1900" dirty="0">
                        <a:solidFill>
                          <a:schemeClr val="tx1"/>
                        </a:solidFill>
                        <a:latin typeface="Segoe UI Emoji" panose="020B0502040204020203" pitchFamily="34"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kumimoji="1" lang="ja-JP" altLang="en-US" sz="1900">
                        <a:solidFill>
                          <a:schemeClr val="tx1"/>
                        </a:solidFill>
                        <a:latin typeface="Segoe UI Emoji" panose="020B0502040204020203" pitchFamily="34" charset="0"/>
                      </a:endParaRPr>
                    </a:p>
                  </a:txBody>
                  <a:tcPr marL="121920" marR="121920" marT="60960" marB="609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kumimoji="1" lang="ja-JP" altLang="en-US" sz="1900" dirty="0">
                        <a:solidFill>
                          <a:schemeClr val="tx1"/>
                        </a:solidFill>
                        <a:latin typeface="Segoe UI Emoji" panose="020B0502040204020203" pitchFamily="34" charset="0"/>
                      </a:endParaRPr>
                    </a:p>
                  </a:txBody>
                  <a:tcPr marL="121920" marR="121920" marT="60960" marB="609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kumimoji="1" lang="ja-JP" altLang="en-US" sz="1900" dirty="0">
                        <a:solidFill>
                          <a:schemeClr val="tx1"/>
                        </a:solidFill>
                        <a:latin typeface="Segoe UI Emoji" panose="020B0502040204020203" pitchFamily="34" charset="0"/>
                      </a:endParaRPr>
                    </a:p>
                  </a:txBody>
                  <a:tcPr marL="121920" marR="121920" marT="60960" marB="609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kumimoji="1" lang="ja-JP" altLang="en-US" sz="1900" dirty="0">
                        <a:solidFill>
                          <a:schemeClr val="tx1"/>
                        </a:solidFill>
                        <a:latin typeface="Segoe UI Emoji" panose="020B0502040204020203" pitchFamily="34" charset="0"/>
                      </a:endParaRPr>
                    </a:p>
                  </a:txBody>
                  <a:tcPr marL="121920" marR="121920" marT="60960" marB="609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kumimoji="1" lang="ja-JP" altLang="en-US" sz="1900">
                        <a:solidFill>
                          <a:schemeClr val="tx1"/>
                        </a:solidFill>
                        <a:latin typeface="Segoe UI Emoji" panose="020B0502040204020203" pitchFamily="34" charset="0"/>
                      </a:endParaRPr>
                    </a:p>
                  </a:txBody>
                  <a:tcPr marL="121920" marR="121920" marT="60960" marB="609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920824883"/>
                  </a:ext>
                </a:extLst>
              </a:tr>
              <a:tr h="432000">
                <a:tc>
                  <a:txBody>
                    <a:bodyPr/>
                    <a:lstStyle/>
                    <a:p>
                      <a:pPr algn="ctr"/>
                      <a:endParaRPr kumimoji="1" lang="ja-JP" altLang="en-US" sz="1900">
                        <a:solidFill>
                          <a:schemeClr val="tx1"/>
                        </a:solidFill>
                        <a:latin typeface="Segoe UI Emoji" panose="020B0502040204020203" pitchFamily="34" charset="0"/>
                      </a:endParaRPr>
                    </a:p>
                  </a:txBody>
                  <a:tcPr marL="121920" marR="121920" marT="60960" marB="609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kumimoji="1" lang="ja-JP" altLang="en-US" sz="1900">
                        <a:solidFill>
                          <a:schemeClr val="tx1"/>
                        </a:solidFill>
                        <a:latin typeface="Segoe UI Emoji" panose="020B0502040204020203" pitchFamily="34" charset="0"/>
                      </a:endParaRPr>
                    </a:p>
                  </a:txBody>
                  <a:tcPr marL="121920" marR="121920" marT="60960" marB="609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kumimoji="1" lang="ja-JP" altLang="en-US" sz="1900" dirty="0">
                        <a:solidFill>
                          <a:schemeClr val="tx1"/>
                        </a:solidFill>
                        <a:latin typeface="Segoe UI Emoji" panose="020B0502040204020203" pitchFamily="34" charset="0"/>
                      </a:endParaRPr>
                    </a:p>
                  </a:txBody>
                  <a:tcPr marL="121920" marR="121920" marT="60960" marB="6096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900" dirty="0">
                          <a:solidFill>
                            <a:schemeClr val="tx1"/>
                          </a:solidFill>
                          <a:latin typeface="Segoe UI Emoji" panose="020B0502040204020203" pitchFamily="34" charset="0"/>
                          <a:ea typeface="Segoe UI Emoji" panose="020B0502040204020203" pitchFamily="34" charset="0"/>
                        </a:rPr>
                        <a:t>g</a:t>
                      </a:r>
                      <a:endParaRPr kumimoji="1" lang="ja-JP" altLang="en-US" sz="1900" dirty="0">
                        <a:solidFill>
                          <a:schemeClr val="tx1"/>
                        </a:solidFill>
                        <a:latin typeface="Segoe UI Emoji" panose="020B0502040204020203" pitchFamily="34"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900" dirty="0">
                          <a:solidFill>
                            <a:schemeClr val="tx1"/>
                          </a:solidFill>
                          <a:latin typeface="Segoe UI Emoji" panose="020B0502040204020203" pitchFamily="34" charset="0"/>
                          <a:ea typeface="Segoe UI Emoji" panose="020B0502040204020203" pitchFamily="34" charset="0"/>
                        </a:rPr>
                        <a:t>h</a:t>
                      </a:r>
                      <a:endParaRPr kumimoji="1" lang="ja-JP" altLang="en-US" sz="1900" dirty="0">
                        <a:solidFill>
                          <a:schemeClr val="tx1"/>
                        </a:solidFill>
                        <a:latin typeface="Segoe UI Emoji" panose="020B0502040204020203" pitchFamily="34"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900" dirty="0">
                          <a:solidFill>
                            <a:schemeClr val="tx1"/>
                          </a:solidFill>
                          <a:latin typeface="Segoe UI Emoji" panose="020B0502040204020203" pitchFamily="34" charset="0"/>
                          <a:ea typeface="Segoe UI Emoji" panose="020B0502040204020203" pitchFamily="34" charset="0"/>
                        </a:rPr>
                        <a:t>i</a:t>
                      </a:r>
                      <a:endParaRPr kumimoji="1" lang="ja-JP" altLang="en-US" sz="1900" dirty="0">
                        <a:solidFill>
                          <a:schemeClr val="tx1"/>
                        </a:solidFill>
                        <a:latin typeface="Segoe UI Emoji" panose="020B0502040204020203" pitchFamily="34"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kumimoji="1" lang="ja-JP" altLang="en-US" sz="1900" dirty="0">
                        <a:solidFill>
                          <a:schemeClr val="tx1"/>
                        </a:solidFill>
                        <a:latin typeface="Segoe UI Emoji" panose="020B0502040204020203" pitchFamily="34"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kumimoji="1" lang="ja-JP" altLang="en-US" sz="1900" dirty="0">
                        <a:solidFill>
                          <a:schemeClr val="tx1"/>
                        </a:solidFill>
                        <a:latin typeface="Segoe UI Emoji" panose="020B0502040204020203" pitchFamily="34" charset="0"/>
                      </a:endParaRPr>
                    </a:p>
                  </a:txBody>
                  <a:tcPr marL="121920" marR="121920" marT="60960" marB="609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kumimoji="1" lang="ja-JP" altLang="en-US" sz="1900" dirty="0">
                        <a:solidFill>
                          <a:schemeClr val="tx1"/>
                        </a:solidFill>
                        <a:latin typeface="Segoe UI Emoji" panose="020B0502040204020203" pitchFamily="34" charset="0"/>
                      </a:endParaRPr>
                    </a:p>
                  </a:txBody>
                  <a:tcPr marL="121920" marR="121920" marT="60960" marB="609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kumimoji="1" lang="ja-JP" altLang="en-US" sz="1900" dirty="0">
                        <a:solidFill>
                          <a:schemeClr val="tx1"/>
                        </a:solidFill>
                        <a:latin typeface="Segoe UI Emoji" panose="020B0502040204020203" pitchFamily="34" charset="0"/>
                      </a:endParaRPr>
                    </a:p>
                  </a:txBody>
                  <a:tcPr marL="121920" marR="121920" marT="60960" marB="609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kumimoji="1" lang="ja-JP" altLang="en-US" sz="1900" dirty="0">
                        <a:solidFill>
                          <a:schemeClr val="tx1"/>
                        </a:solidFill>
                        <a:latin typeface="Segoe UI Emoji" panose="020B0502040204020203" pitchFamily="34" charset="0"/>
                      </a:endParaRPr>
                    </a:p>
                  </a:txBody>
                  <a:tcPr marL="121920" marR="121920" marT="60960" marB="609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kumimoji="1" lang="ja-JP" altLang="en-US" sz="1900" dirty="0">
                        <a:solidFill>
                          <a:schemeClr val="tx1"/>
                        </a:solidFill>
                        <a:latin typeface="Segoe UI Emoji" panose="020B0502040204020203" pitchFamily="34" charset="0"/>
                      </a:endParaRPr>
                    </a:p>
                  </a:txBody>
                  <a:tcPr marL="121920" marR="121920" marT="60960" marB="609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075168128"/>
                  </a:ext>
                </a:extLst>
              </a:tr>
              <a:tr h="432000">
                <a:tc>
                  <a:txBody>
                    <a:bodyPr/>
                    <a:lstStyle/>
                    <a:p>
                      <a:pPr algn="ctr"/>
                      <a:r>
                        <a:rPr kumimoji="1" lang="en-US" altLang="ja-JP" sz="1900" dirty="0">
                          <a:solidFill>
                            <a:schemeClr val="tx1"/>
                          </a:solidFill>
                          <a:latin typeface="Segoe UI Emoji" panose="020B0502040204020203" pitchFamily="34" charset="0"/>
                          <a:ea typeface="Segoe UI Emoji" panose="020B0502040204020203" pitchFamily="34" charset="0"/>
                        </a:rPr>
                        <a:t>j</a:t>
                      </a:r>
                      <a:endParaRPr kumimoji="1" lang="ja-JP" altLang="en-US" sz="1900" dirty="0">
                        <a:solidFill>
                          <a:schemeClr val="tx1"/>
                        </a:solidFill>
                        <a:latin typeface="Segoe UI Emoji" panose="020B0502040204020203" pitchFamily="34"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900" dirty="0">
                          <a:solidFill>
                            <a:schemeClr val="tx1"/>
                          </a:solidFill>
                          <a:latin typeface="Segoe UI Emoji" panose="020B0502040204020203" pitchFamily="34" charset="0"/>
                          <a:ea typeface="Segoe UI Emoji" panose="020B0502040204020203" pitchFamily="34" charset="0"/>
                        </a:rPr>
                        <a:t>k</a:t>
                      </a:r>
                      <a:endParaRPr kumimoji="1" lang="ja-JP" altLang="en-US" sz="1900" dirty="0">
                        <a:solidFill>
                          <a:schemeClr val="tx1"/>
                        </a:solidFill>
                        <a:latin typeface="Segoe UI Emoji" panose="020B0502040204020203" pitchFamily="34"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900" dirty="0">
                          <a:solidFill>
                            <a:schemeClr val="tx1"/>
                          </a:solidFill>
                          <a:latin typeface="Segoe UI Emoji" panose="020B0502040204020203" pitchFamily="34" charset="0"/>
                          <a:ea typeface="Segoe UI Emoji" panose="020B0502040204020203" pitchFamily="34" charset="0"/>
                        </a:rPr>
                        <a:t>l</a:t>
                      </a:r>
                      <a:endParaRPr kumimoji="1" lang="ja-JP" altLang="en-US" sz="1900" dirty="0">
                        <a:solidFill>
                          <a:schemeClr val="tx1"/>
                        </a:solidFill>
                        <a:latin typeface="Segoe UI Emoji" panose="020B0502040204020203" pitchFamily="34"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900" dirty="0">
                          <a:solidFill>
                            <a:schemeClr val="tx1"/>
                          </a:solidFill>
                          <a:latin typeface="Segoe UI Emoji" panose="020B0502040204020203" pitchFamily="34" charset="0"/>
                          <a:ea typeface="Segoe UI Emoji" panose="020B0502040204020203" pitchFamily="34" charset="0"/>
                        </a:rPr>
                        <a:t>m</a:t>
                      </a:r>
                      <a:endParaRPr kumimoji="1" lang="ja-JP" altLang="en-US" sz="1900" dirty="0">
                        <a:solidFill>
                          <a:schemeClr val="tx1"/>
                        </a:solidFill>
                        <a:latin typeface="Segoe UI Emoji" panose="020B0502040204020203" pitchFamily="34"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900" dirty="0">
                          <a:solidFill>
                            <a:schemeClr val="tx1"/>
                          </a:solidFill>
                          <a:latin typeface="Segoe UI Emoji" panose="020B0502040204020203" pitchFamily="34" charset="0"/>
                          <a:ea typeface="Segoe UI Emoji" panose="020B0502040204020203" pitchFamily="34" charset="0"/>
                        </a:rPr>
                        <a:t>n</a:t>
                      </a:r>
                      <a:endParaRPr kumimoji="1" lang="ja-JP" altLang="en-US" sz="1900" dirty="0">
                        <a:solidFill>
                          <a:schemeClr val="tx1"/>
                        </a:solidFill>
                        <a:latin typeface="Segoe UI Emoji" panose="020B0502040204020203" pitchFamily="34"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900" dirty="0">
                          <a:solidFill>
                            <a:schemeClr val="tx1"/>
                          </a:solidFill>
                          <a:latin typeface="Segoe UI Emoji" panose="020B0502040204020203" pitchFamily="34" charset="0"/>
                          <a:ea typeface="Segoe UI Emoji" panose="020B0502040204020203" pitchFamily="34" charset="0"/>
                        </a:rPr>
                        <a:t>o</a:t>
                      </a:r>
                      <a:endParaRPr kumimoji="1" lang="ja-JP" altLang="en-US" sz="1900" dirty="0">
                        <a:solidFill>
                          <a:schemeClr val="tx1"/>
                        </a:solidFill>
                        <a:latin typeface="Segoe UI Emoji" panose="020B0502040204020203" pitchFamily="34"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900" dirty="0">
                          <a:solidFill>
                            <a:schemeClr val="tx1"/>
                          </a:solidFill>
                          <a:latin typeface="Segoe UI Emoji" panose="020B0502040204020203" pitchFamily="34" charset="0"/>
                          <a:ea typeface="Segoe UI Emoji" panose="020B0502040204020203" pitchFamily="34" charset="0"/>
                        </a:rPr>
                        <a:t>p</a:t>
                      </a:r>
                      <a:endParaRPr kumimoji="1" lang="ja-JP" altLang="en-US" sz="1900" dirty="0">
                        <a:solidFill>
                          <a:schemeClr val="tx1"/>
                        </a:solidFill>
                        <a:latin typeface="Segoe UI Emoji" panose="020B0502040204020203" pitchFamily="34"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900" dirty="0">
                          <a:solidFill>
                            <a:schemeClr val="tx1"/>
                          </a:solidFill>
                          <a:latin typeface="Segoe UI Emoji" panose="020B0502040204020203" pitchFamily="34" charset="0"/>
                          <a:ea typeface="Segoe UI Emoji" panose="020B0502040204020203" pitchFamily="34" charset="0"/>
                        </a:rPr>
                        <a:t>q</a:t>
                      </a:r>
                      <a:endParaRPr kumimoji="1" lang="ja-JP" altLang="en-US" sz="1900" dirty="0">
                        <a:solidFill>
                          <a:schemeClr val="tx1"/>
                        </a:solidFill>
                        <a:latin typeface="Segoe UI Emoji" panose="020B0502040204020203" pitchFamily="34"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900" dirty="0">
                          <a:solidFill>
                            <a:schemeClr val="tx1"/>
                          </a:solidFill>
                          <a:latin typeface="Segoe UI Emoji" panose="020B0502040204020203" pitchFamily="34" charset="0"/>
                          <a:ea typeface="Segoe UI Emoji" panose="020B0502040204020203" pitchFamily="34" charset="0"/>
                        </a:rPr>
                        <a:t>r</a:t>
                      </a:r>
                      <a:endParaRPr kumimoji="1" lang="ja-JP" altLang="en-US" sz="1900" dirty="0">
                        <a:solidFill>
                          <a:schemeClr val="tx1"/>
                        </a:solidFill>
                        <a:latin typeface="Segoe UI Emoji" panose="020B0502040204020203" pitchFamily="34"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900" dirty="0">
                          <a:solidFill>
                            <a:schemeClr val="tx1"/>
                          </a:solidFill>
                          <a:latin typeface="Segoe UI Emoji" panose="020B0502040204020203" pitchFamily="34" charset="0"/>
                          <a:ea typeface="Segoe UI Emoji" panose="020B0502040204020203" pitchFamily="34" charset="0"/>
                        </a:rPr>
                        <a:t>s</a:t>
                      </a:r>
                      <a:endParaRPr kumimoji="1" lang="ja-JP" altLang="en-US" sz="1900" dirty="0">
                        <a:solidFill>
                          <a:schemeClr val="tx1"/>
                        </a:solidFill>
                        <a:latin typeface="Segoe UI Emoji" panose="020B0502040204020203" pitchFamily="34"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900" dirty="0">
                          <a:solidFill>
                            <a:schemeClr val="tx1"/>
                          </a:solidFill>
                          <a:latin typeface="Segoe UI Emoji" panose="020B0502040204020203" pitchFamily="34" charset="0"/>
                          <a:ea typeface="Segoe UI Emoji" panose="020B0502040204020203" pitchFamily="34" charset="0"/>
                        </a:rPr>
                        <a:t>t</a:t>
                      </a:r>
                      <a:endParaRPr kumimoji="1" lang="ja-JP" altLang="en-US" sz="1900" dirty="0">
                        <a:solidFill>
                          <a:schemeClr val="tx1"/>
                        </a:solidFill>
                        <a:latin typeface="Segoe UI Emoji" panose="020B0502040204020203" pitchFamily="34"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900" dirty="0">
                          <a:solidFill>
                            <a:schemeClr val="tx1"/>
                          </a:solidFill>
                          <a:latin typeface="Segoe UI Emoji" panose="020B0502040204020203" pitchFamily="34" charset="0"/>
                          <a:ea typeface="Segoe UI Emoji" panose="020B0502040204020203" pitchFamily="34" charset="0"/>
                        </a:rPr>
                        <a:t>u</a:t>
                      </a:r>
                      <a:endParaRPr kumimoji="1" lang="ja-JP" altLang="en-US" sz="1900" dirty="0">
                        <a:solidFill>
                          <a:schemeClr val="tx1"/>
                        </a:solidFill>
                        <a:latin typeface="Segoe UI Emoji" panose="020B0502040204020203" pitchFamily="34"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106876505"/>
                  </a:ext>
                </a:extLst>
              </a:tr>
              <a:tr h="432000">
                <a:tc>
                  <a:txBody>
                    <a:bodyPr/>
                    <a:lstStyle/>
                    <a:p>
                      <a:pPr algn="ctr"/>
                      <a:r>
                        <a:rPr kumimoji="1" lang="en-US" altLang="ja-JP" sz="1900" dirty="0">
                          <a:solidFill>
                            <a:schemeClr val="tx1"/>
                          </a:solidFill>
                          <a:latin typeface="Segoe UI Emoji" panose="020B0502040204020203" pitchFamily="34" charset="0"/>
                          <a:ea typeface="Segoe UI Emoji" panose="020B0502040204020203" pitchFamily="34" charset="0"/>
                        </a:rPr>
                        <a:t>v</a:t>
                      </a:r>
                      <a:endParaRPr kumimoji="1" lang="ja-JP" altLang="en-US" sz="1900" dirty="0">
                        <a:solidFill>
                          <a:schemeClr val="tx1"/>
                        </a:solidFill>
                        <a:latin typeface="Segoe UI Emoji" panose="020B0502040204020203" pitchFamily="34"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900" dirty="0">
                          <a:solidFill>
                            <a:schemeClr val="tx1"/>
                          </a:solidFill>
                          <a:latin typeface="Segoe UI Emoji" panose="020B0502040204020203" pitchFamily="34" charset="0"/>
                          <a:ea typeface="Segoe UI Emoji" panose="020B0502040204020203" pitchFamily="34" charset="0"/>
                        </a:rPr>
                        <a:t>w</a:t>
                      </a:r>
                      <a:endParaRPr kumimoji="1" lang="ja-JP" altLang="en-US" sz="1900" dirty="0">
                        <a:solidFill>
                          <a:schemeClr val="tx1"/>
                        </a:solidFill>
                        <a:latin typeface="Segoe UI Emoji" panose="020B0502040204020203" pitchFamily="34"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900" dirty="0">
                          <a:solidFill>
                            <a:schemeClr val="tx1"/>
                          </a:solidFill>
                          <a:latin typeface="Segoe UI Emoji" panose="020B0502040204020203" pitchFamily="34" charset="0"/>
                          <a:ea typeface="Segoe UI Emoji" panose="020B0502040204020203" pitchFamily="34" charset="0"/>
                        </a:rPr>
                        <a:t>x</a:t>
                      </a:r>
                      <a:endParaRPr kumimoji="1" lang="ja-JP" altLang="en-US" sz="1900" dirty="0">
                        <a:solidFill>
                          <a:schemeClr val="tx1"/>
                        </a:solidFill>
                        <a:latin typeface="Segoe UI Emoji" panose="020B0502040204020203" pitchFamily="34"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900" dirty="0">
                          <a:solidFill>
                            <a:schemeClr val="tx1"/>
                          </a:solidFill>
                          <a:latin typeface="Segoe UI Emoji" panose="020B0502040204020203" pitchFamily="34" charset="0"/>
                          <a:ea typeface="Segoe UI Emoji" panose="020B0502040204020203" pitchFamily="34" charset="0"/>
                        </a:rPr>
                        <a:t>y</a:t>
                      </a:r>
                      <a:endParaRPr kumimoji="1" lang="ja-JP" altLang="en-US" sz="1900" dirty="0">
                        <a:solidFill>
                          <a:schemeClr val="tx1"/>
                        </a:solidFill>
                        <a:latin typeface="Segoe UI Emoji" panose="020B0502040204020203" pitchFamily="34"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900" dirty="0">
                          <a:solidFill>
                            <a:schemeClr val="tx1"/>
                          </a:solidFill>
                          <a:latin typeface="Segoe UI Emoji" panose="020B0502040204020203" pitchFamily="34" charset="0"/>
                          <a:ea typeface="Segoe UI Emoji" panose="020B0502040204020203" pitchFamily="34" charset="0"/>
                        </a:rPr>
                        <a:t>z</a:t>
                      </a:r>
                      <a:endParaRPr kumimoji="1" lang="ja-JP" altLang="en-US" sz="1900" dirty="0">
                        <a:solidFill>
                          <a:schemeClr val="tx1"/>
                        </a:solidFill>
                        <a:latin typeface="Segoe UI Emoji" panose="020B0502040204020203" pitchFamily="34"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900">
                          <a:solidFill>
                            <a:schemeClr val="tx1"/>
                          </a:solidFill>
                          <a:latin typeface="Segoe UI Emoji" panose="020B0502040204020203" pitchFamily="34" charset="0"/>
                          <a:ea typeface="Segoe UI Emoji" panose="020B0502040204020203" pitchFamily="34" charset="0"/>
                        </a:rPr>
                        <a:t>a</a:t>
                      </a:r>
                      <a:endParaRPr kumimoji="1" lang="ja-JP" altLang="en-US" sz="1900" dirty="0">
                        <a:solidFill>
                          <a:schemeClr val="tx1"/>
                        </a:solidFill>
                        <a:latin typeface="Segoe UI Emoji" panose="020B0502040204020203" pitchFamily="34"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900" dirty="0">
                          <a:solidFill>
                            <a:schemeClr val="tx1"/>
                          </a:solidFill>
                          <a:latin typeface="Segoe UI Emoji" panose="020B0502040204020203" pitchFamily="34" charset="0"/>
                          <a:ea typeface="Segoe UI Emoji" panose="020B0502040204020203" pitchFamily="34" charset="0"/>
                        </a:rPr>
                        <a:t>b</a:t>
                      </a:r>
                      <a:endParaRPr kumimoji="1" lang="ja-JP" altLang="en-US" sz="1900" dirty="0">
                        <a:solidFill>
                          <a:schemeClr val="tx1"/>
                        </a:solidFill>
                        <a:latin typeface="Segoe UI Emoji" panose="020B0502040204020203" pitchFamily="34"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900" dirty="0">
                          <a:solidFill>
                            <a:schemeClr val="tx1"/>
                          </a:solidFill>
                          <a:latin typeface="Segoe UI Emoji" panose="020B0502040204020203" pitchFamily="34" charset="0"/>
                          <a:ea typeface="Segoe UI Emoji" panose="020B0502040204020203" pitchFamily="34" charset="0"/>
                        </a:rPr>
                        <a:t>c</a:t>
                      </a:r>
                      <a:endParaRPr kumimoji="1" lang="ja-JP" altLang="en-US" sz="1900" dirty="0">
                        <a:solidFill>
                          <a:schemeClr val="tx1"/>
                        </a:solidFill>
                        <a:latin typeface="Segoe UI Emoji" panose="020B0502040204020203" pitchFamily="34"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900" dirty="0">
                          <a:solidFill>
                            <a:schemeClr val="tx1"/>
                          </a:solidFill>
                          <a:latin typeface="Segoe UI Emoji" panose="020B0502040204020203" pitchFamily="34" charset="0"/>
                          <a:ea typeface="Segoe UI Emoji" panose="020B0502040204020203" pitchFamily="34" charset="0"/>
                        </a:rPr>
                        <a:t>d</a:t>
                      </a:r>
                      <a:endParaRPr kumimoji="1" lang="ja-JP" altLang="en-US" sz="1900" dirty="0">
                        <a:solidFill>
                          <a:schemeClr val="tx1"/>
                        </a:solidFill>
                        <a:latin typeface="Segoe UI Emoji" panose="020B0502040204020203" pitchFamily="34"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900" dirty="0">
                          <a:solidFill>
                            <a:schemeClr val="tx1"/>
                          </a:solidFill>
                          <a:latin typeface="Segoe UI Emoji" panose="020B0502040204020203" pitchFamily="34" charset="0"/>
                          <a:ea typeface="Segoe UI Emoji" panose="020B0502040204020203" pitchFamily="34" charset="0"/>
                        </a:rPr>
                        <a:t>e</a:t>
                      </a:r>
                      <a:endParaRPr kumimoji="1" lang="ja-JP" altLang="en-US" sz="1900" dirty="0">
                        <a:solidFill>
                          <a:schemeClr val="tx1"/>
                        </a:solidFill>
                        <a:latin typeface="Segoe UI Emoji" panose="020B0502040204020203" pitchFamily="34"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900" dirty="0">
                          <a:solidFill>
                            <a:schemeClr val="tx1"/>
                          </a:solidFill>
                          <a:latin typeface="Segoe UI Emoji" panose="020B0502040204020203" pitchFamily="34" charset="0"/>
                          <a:ea typeface="Segoe UI Emoji" panose="020B0502040204020203" pitchFamily="34" charset="0"/>
                        </a:rPr>
                        <a:t>f</a:t>
                      </a:r>
                      <a:endParaRPr kumimoji="1" lang="ja-JP" altLang="en-US" sz="1900" dirty="0">
                        <a:solidFill>
                          <a:schemeClr val="tx1"/>
                        </a:solidFill>
                        <a:latin typeface="Segoe UI Emoji" panose="020B0502040204020203" pitchFamily="34"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900" dirty="0">
                          <a:solidFill>
                            <a:schemeClr val="tx1"/>
                          </a:solidFill>
                          <a:latin typeface="Segoe UI Emoji" panose="020B0502040204020203" pitchFamily="34" charset="0"/>
                          <a:ea typeface="Segoe UI Emoji" panose="020B0502040204020203" pitchFamily="34" charset="0"/>
                        </a:rPr>
                        <a:t>g</a:t>
                      </a:r>
                      <a:endParaRPr kumimoji="1" lang="ja-JP" altLang="en-US" sz="1900" dirty="0">
                        <a:solidFill>
                          <a:schemeClr val="tx1"/>
                        </a:solidFill>
                        <a:latin typeface="Segoe UI Emoji" panose="020B0502040204020203" pitchFamily="34"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939602785"/>
                  </a:ext>
                </a:extLst>
              </a:tr>
              <a:tr h="432000">
                <a:tc>
                  <a:txBody>
                    <a:bodyPr/>
                    <a:lstStyle/>
                    <a:p>
                      <a:pPr algn="ctr"/>
                      <a:r>
                        <a:rPr kumimoji="1" lang="en-US" altLang="ja-JP" sz="1900" dirty="0">
                          <a:solidFill>
                            <a:schemeClr val="tx1"/>
                          </a:solidFill>
                          <a:latin typeface="Segoe UI Emoji" panose="020B0502040204020203" pitchFamily="34" charset="0"/>
                          <a:ea typeface="Segoe UI Emoji" panose="020B0502040204020203" pitchFamily="34" charset="0"/>
                        </a:rPr>
                        <a:t>h</a:t>
                      </a:r>
                      <a:endParaRPr kumimoji="1" lang="ja-JP" altLang="en-US" sz="1900" dirty="0">
                        <a:solidFill>
                          <a:schemeClr val="tx1"/>
                        </a:solidFill>
                        <a:latin typeface="Segoe UI Emoji" panose="020B0502040204020203" pitchFamily="34"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900" dirty="0" err="1">
                          <a:solidFill>
                            <a:schemeClr val="tx1"/>
                          </a:solidFill>
                          <a:latin typeface="Segoe UI Emoji" panose="020B0502040204020203" pitchFamily="34" charset="0"/>
                          <a:ea typeface="Segoe UI Emoji" panose="020B0502040204020203" pitchFamily="34" charset="0"/>
                        </a:rPr>
                        <a:t>i</a:t>
                      </a:r>
                      <a:endParaRPr kumimoji="1" lang="ja-JP" altLang="en-US" sz="1900" dirty="0">
                        <a:solidFill>
                          <a:schemeClr val="tx1"/>
                        </a:solidFill>
                        <a:latin typeface="Segoe UI Emoji" panose="020B0502040204020203" pitchFamily="34"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900" dirty="0">
                          <a:solidFill>
                            <a:schemeClr val="tx1"/>
                          </a:solidFill>
                          <a:latin typeface="Segoe UI Emoji" panose="020B0502040204020203" pitchFamily="34" charset="0"/>
                          <a:ea typeface="Segoe UI Emoji" panose="020B0502040204020203" pitchFamily="34" charset="0"/>
                        </a:rPr>
                        <a:t>j</a:t>
                      </a:r>
                      <a:endParaRPr kumimoji="1" lang="ja-JP" altLang="en-US" sz="1900" dirty="0">
                        <a:solidFill>
                          <a:schemeClr val="tx1"/>
                        </a:solidFill>
                        <a:latin typeface="Segoe UI Emoji" panose="020B0502040204020203" pitchFamily="34"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900" dirty="0">
                          <a:solidFill>
                            <a:schemeClr val="tx1"/>
                          </a:solidFill>
                          <a:latin typeface="Segoe UI Emoji" panose="020B0502040204020203" pitchFamily="34" charset="0"/>
                          <a:ea typeface="Segoe UI Emoji" panose="020B0502040204020203" pitchFamily="34" charset="0"/>
                        </a:rPr>
                        <a:t>k</a:t>
                      </a:r>
                      <a:endParaRPr kumimoji="1" lang="ja-JP" altLang="en-US" sz="1900" dirty="0">
                        <a:solidFill>
                          <a:schemeClr val="tx1"/>
                        </a:solidFill>
                        <a:latin typeface="Segoe UI Emoji" panose="020B0502040204020203" pitchFamily="34"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900" dirty="0">
                          <a:solidFill>
                            <a:schemeClr val="tx1"/>
                          </a:solidFill>
                          <a:latin typeface="Segoe UI Emoji" panose="020B0502040204020203" pitchFamily="34" charset="0"/>
                          <a:ea typeface="Segoe UI Emoji" panose="020B0502040204020203" pitchFamily="34" charset="0"/>
                        </a:rPr>
                        <a:t>l</a:t>
                      </a:r>
                      <a:endParaRPr kumimoji="1" lang="ja-JP" altLang="en-US" sz="1900" dirty="0">
                        <a:solidFill>
                          <a:schemeClr val="tx1"/>
                        </a:solidFill>
                        <a:latin typeface="Segoe UI Emoji" panose="020B0502040204020203" pitchFamily="34"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900" dirty="0">
                          <a:solidFill>
                            <a:schemeClr val="tx1"/>
                          </a:solidFill>
                          <a:latin typeface="Segoe UI Emoji" panose="020B0502040204020203" pitchFamily="34" charset="0"/>
                          <a:ea typeface="Segoe UI Emoji" panose="020B0502040204020203" pitchFamily="34" charset="0"/>
                        </a:rPr>
                        <a:t>m</a:t>
                      </a:r>
                      <a:endParaRPr kumimoji="1" lang="ja-JP" altLang="en-US" sz="1900" dirty="0">
                        <a:solidFill>
                          <a:schemeClr val="tx1"/>
                        </a:solidFill>
                        <a:latin typeface="Segoe UI Emoji" panose="020B0502040204020203" pitchFamily="34"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900" dirty="0">
                          <a:solidFill>
                            <a:schemeClr val="tx1"/>
                          </a:solidFill>
                          <a:latin typeface="Segoe UI Emoji" panose="020B0502040204020203" pitchFamily="34" charset="0"/>
                          <a:ea typeface="Segoe UI Emoji" panose="020B0502040204020203" pitchFamily="34" charset="0"/>
                        </a:rPr>
                        <a:t>n</a:t>
                      </a:r>
                      <a:endParaRPr kumimoji="1" lang="ja-JP" altLang="en-US" sz="1900" dirty="0">
                        <a:solidFill>
                          <a:schemeClr val="tx1"/>
                        </a:solidFill>
                        <a:latin typeface="Segoe UI Emoji" panose="020B0502040204020203" pitchFamily="34"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900" dirty="0">
                          <a:solidFill>
                            <a:schemeClr val="tx1"/>
                          </a:solidFill>
                          <a:latin typeface="Segoe UI Emoji" panose="020B0502040204020203" pitchFamily="34" charset="0"/>
                          <a:ea typeface="Segoe UI Emoji" panose="020B0502040204020203" pitchFamily="34" charset="0"/>
                        </a:rPr>
                        <a:t>o</a:t>
                      </a:r>
                      <a:endParaRPr kumimoji="1" lang="ja-JP" altLang="en-US" sz="1900" dirty="0">
                        <a:solidFill>
                          <a:schemeClr val="tx1"/>
                        </a:solidFill>
                        <a:latin typeface="Segoe UI Emoji" panose="020B0502040204020203" pitchFamily="34"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900" dirty="0">
                          <a:solidFill>
                            <a:schemeClr val="tx1"/>
                          </a:solidFill>
                          <a:latin typeface="Segoe UI Emoji" panose="020B0502040204020203" pitchFamily="34" charset="0"/>
                          <a:ea typeface="Segoe UI Emoji" panose="020B0502040204020203" pitchFamily="34" charset="0"/>
                        </a:rPr>
                        <a:t>p</a:t>
                      </a:r>
                      <a:endParaRPr kumimoji="1" lang="ja-JP" altLang="en-US" sz="1900" dirty="0">
                        <a:solidFill>
                          <a:schemeClr val="tx1"/>
                        </a:solidFill>
                        <a:latin typeface="Segoe UI Emoji" panose="020B0502040204020203" pitchFamily="34"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900" dirty="0">
                          <a:solidFill>
                            <a:schemeClr val="tx1"/>
                          </a:solidFill>
                          <a:latin typeface="Segoe UI Emoji" panose="020B0502040204020203" pitchFamily="34" charset="0"/>
                          <a:ea typeface="Segoe UI Emoji" panose="020B0502040204020203" pitchFamily="34" charset="0"/>
                        </a:rPr>
                        <a:t>q</a:t>
                      </a:r>
                      <a:endParaRPr kumimoji="1" lang="ja-JP" altLang="en-US" sz="1900" dirty="0">
                        <a:solidFill>
                          <a:schemeClr val="tx1"/>
                        </a:solidFill>
                        <a:latin typeface="Segoe UI Emoji" panose="020B0502040204020203" pitchFamily="34"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900" dirty="0">
                          <a:solidFill>
                            <a:schemeClr val="tx1"/>
                          </a:solidFill>
                          <a:latin typeface="Segoe UI Emoji" panose="020B0502040204020203" pitchFamily="34" charset="0"/>
                          <a:ea typeface="Segoe UI Emoji" panose="020B0502040204020203" pitchFamily="34" charset="0"/>
                        </a:rPr>
                        <a:t>r</a:t>
                      </a:r>
                      <a:endParaRPr kumimoji="1" lang="ja-JP" altLang="en-US" sz="1900" dirty="0">
                        <a:solidFill>
                          <a:schemeClr val="tx1"/>
                        </a:solidFill>
                        <a:latin typeface="Segoe UI Emoji" panose="020B0502040204020203" pitchFamily="34"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900" dirty="0">
                          <a:solidFill>
                            <a:schemeClr val="tx1"/>
                          </a:solidFill>
                          <a:latin typeface="Segoe UI Emoji" panose="020B0502040204020203" pitchFamily="34" charset="0"/>
                          <a:ea typeface="Segoe UI Emoji" panose="020B0502040204020203" pitchFamily="34" charset="0"/>
                        </a:rPr>
                        <a:t>$</a:t>
                      </a:r>
                      <a:endParaRPr kumimoji="1" lang="ja-JP" altLang="en-US" sz="1900" dirty="0">
                        <a:solidFill>
                          <a:schemeClr val="tx1"/>
                        </a:solidFill>
                        <a:latin typeface="Segoe UI Emoji" panose="020B0502040204020203" pitchFamily="34"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356943824"/>
                  </a:ext>
                </a:extLst>
              </a:tr>
              <a:tr h="432000">
                <a:tc>
                  <a:txBody>
                    <a:bodyPr/>
                    <a:lstStyle/>
                    <a:p>
                      <a:pPr algn="ctr"/>
                      <a:endParaRPr kumimoji="1" lang="ja-JP" altLang="en-US" sz="1900" dirty="0">
                        <a:solidFill>
                          <a:schemeClr val="tx1"/>
                        </a:solidFill>
                        <a:latin typeface="Segoe UI Emoji" panose="020B0502040204020203" pitchFamily="34" charset="0"/>
                      </a:endParaRPr>
                    </a:p>
                  </a:txBody>
                  <a:tcPr marL="121920" marR="121920" marT="60960" marB="609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kumimoji="1" lang="ja-JP" altLang="en-US" sz="1900" dirty="0">
                        <a:solidFill>
                          <a:schemeClr val="tx1"/>
                        </a:solidFill>
                        <a:latin typeface="Segoe UI Emoji" panose="020B0502040204020203" pitchFamily="34" charset="0"/>
                      </a:endParaRPr>
                    </a:p>
                  </a:txBody>
                  <a:tcPr marL="121920" marR="121920" marT="60960" marB="609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kumimoji="1" lang="ja-JP" altLang="en-US" sz="1900" dirty="0">
                        <a:solidFill>
                          <a:schemeClr val="tx1"/>
                        </a:solidFill>
                        <a:latin typeface="Segoe UI Emoji" panose="020B0502040204020203" pitchFamily="34" charset="0"/>
                      </a:endParaRPr>
                    </a:p>
                  </a:txBody>
                  <a:tcPr marL="121920" marR="121920" marT="60960" marB="6096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900" dirty="0">
                          <a:solidFill>
                            <a:schemeClr val="tx1"/>
                          </a:solidFill>
                          <a:latin typeface="Segoe UI Emoji" panose="020B0502040204020203" pitchFamily="34" charset="0"/>
                          <a:ea typeface="Segoe UI Emoji" panose="020B0502040204020203" pitchFamily="34" charset="0"/>
                        </a:rPr>
                        <a:t>z</a:t>
                      </a:r>
                      <a:endParaRPr kumimoji="1" lang="ja-JP" altLang="en-US" sz="1900" dirty="0">
                        <a:solidFill>
                          <a:schemeClr val="tx1"/>
                        </a:solidFill>
                        <a:latin typeface="Segoe UI Emoji" panose="020B0502040204020203" pitchFamily="34"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900" dirty="0">
                          <a:solidFill>
                            <a:schemeClr val="tx1"/>
                          </a:solidFill>
                          <a:latin typeface="Segoe UI Emoji" panose="020B0502040204020203" pitchFamily="34" charset="0"/>
                          <a:ea typeface="Segoe UI Emoji" panose="020B0502040204020203" pitchFamily="34" charset="0"/>
                        </a:rPr>
                        <a:t>c</a:t>
                      </a:r>
                      <a:endParaRPr kumimoji="1" lang="ja-JP" altLang="en-US" sz="1900" dirty="0">
                        <a:solidFill>
                          <a:schemeClr val="tx1"/>
                        </a:solidFill>
                        <a:latin typeface="Segoe UI Emoji" panose="020B0502040204020203" pitchFamily="34"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900" dirty="0">
                          <a:solidFill>
                            <a:schemeClr val="tx1"/>
                          </a:solidFill>
                          <a:latin typeface="Segoe UI Emoji" panose="020B0502040204020203" pitchFamily="34" charset="0"/>
                          <a:ea typeface="Segoe UI Emoji" panose="020B0502040204020203" pitchFamily="34" charset="0"/>
                        </a:rPr>
                        <a:t>f</a:t>
                      </a:r>
                      <a:endParaRPr kumimoji="1" lang="ja-JP" altLang="en-US" sz="1900" dirty="0">
                        <a:solidFill>
                          <a:schemeClr val="tx1"/>
                        </a:solidFill>
                        <a:latin typeface="Segoe UI Emoji" panose="020B0502040204020203" pitchFamily="34"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kumimoji="1" lang="ja-JP" altLang="en-US" sz="1900" dirty="0">
                        <a:solidFill>
                          <a:schemeClr val="tx1"/>
                        </a:solidFill>
                        <a:latin typeface="Segoe UI Emoji" panose="020B0502040204020203" pitchFamily="34"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kumimoji="1" lang="ja-JP" altLang="en-US" sz="1900" dirty="0">
                        <a:solidFill>
                          <a:schemeClr val="tx1"/>
                        </a:solidFill>
                        <a:latin typeface="Segoe UI Emoji" panose="020B0502040204020203" pitchFamily="34" charset="0"/>
                      </a:endParaRPr>
                    </a:p>
                  </a:txBody>
                  <a:tcPr marL="121920" marR="121920" marT="60960" marB="609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kumimoji="1" lang="ja-JP" altLang="en-US" sz="1900" dirty="0">
                        <a:solidFill>
                          <a:schemeClr val="tx1"/>
                        </a:solidFill>
                        <a:latin typeface="Segoe UI Emoji" panose="020B0502040204020203" pitchFamily="34" charset="0"/>
                      </a:endParaRPr>
                    </a:p>
                  </a:txBody>
                  <a:tcPr marL="121920" marR="121920" marT="60960" marB="609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kumimoji="1" lang="ja-JP" altLang="en-US" sz="1900" dirty="0">
                        <a:solidFill>
                          <a:schemeClr val="tx1"/>
                        </a:solidFill>
                        <a:latin typeface="Segoe UI Emoji" panose="020B0502040204020203" pitchFamily="34" charset="0"/>
                      </a:endParaRPr>
                    </a:p>
                  </a:txBody>
                  <a:tcPr marL="121920" marR="121920" marT="60960" marB="609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kumimoji="1" lang="ja-JP" altLang="en-US" sz="1900">
                        <a:solidFill>
                          <a:schemeClr val="tx1"/>
                        </a:solidFill>
                        <a:latin typeface="Segoe UI Emoji" panose="020B0502040204020203" pitchFamily="34" charset="0"/>
                      </a:endParaRPr>
                    </a:p>
                  </a:txBody>
                  <a:tcPr marL="121920" marR="121920" marT="60960" marB="609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kumimoji="1" lang="ja-JP" altLang="en-US" sz="1900" dirty="0">
                        <a:solidFill>
                          <a:schemeClr val="tx1"/>
                        </a:solidFill>
                        <a:latin typeface="Segoe UI Emoji" panose="020B0502040204020203" pitchFamily="34" charset="0"/>
                      </a:endParaRPr>
                    </a:p>
                  </a:txBody>
                  <a:tcPr marL="121920" marR="121920" marT="60960" marB="609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05118566"/>
                  </a:ext>
                </a:extLst>
              </a:tr>
              <a:tr h="432000">
                <a:tc>
                  <a:txBody>
                    <a:bodyPr/>
                    <a:lstStyle/>
                    <a:p>
                      <a:pPr algn="ctr"/>
                      <a:endParaRPr kumimoji="1" lang="ja-JP" altLang="en-US" sz="1900">
                        <a:solidFill>
                          <a:schemeClr val="tx1"/>
                        </a:solidFill>
                        <a:latin typeface="Segoe UI Emoji" panose="020B0502040204020203" pitchFamily="34" charset="0"/>
                      </a:endParaRPr>
                    </a:p>
                  </a:txBody>
                  <a:tcPr marL="121920" marR="121920" marT="60960" marB="609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kumimoji="1" lang="ja-JP" altLang="en-US" sz="1900">
                        <a:solidFill>
                          <a:schemeClr val="tx1"/>
                        </a:solidFill>
                        <a:latin typeface="Segoe UI Emoji" panose="020B0502040204020203" pitchFamily="34" charset="0"/>
                      </a:endParaRPr>
                    </a:p>
                  </a:txBody>
                  <a:tcPr marL="121920" marR="121920" marT="60960" marB="609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kumimoji="1" lang="ja-JP" altLang="en-US" sz="1900" dirty="0">
                        <a:solidFill>
                          <a:schemeClr val="tx1"/>
                        </a:solidFill>
                        <a:latin typeface="Segoe UI Emoji" panose="020B0502040204020203" pitchFamily="34" charset="0"/>
                      </a:endParaRPr>
                    </a:p>
                  </a:txBody>
                  <a:tcPr marL="121920" marR="121920" marT="60960" marB="6096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900" dirty="0" err="1">
                          <a:solidFill>
                            <a:schemeClr val="tx1"/>
                          </a:solidFill>
                          <a:latin typeface="Segoe UI Emoji" panose="020B0502040204020203" pitchFamily="34" charset="0"/>
                          <a:ea typeface="Segoe UI Emoji" panose="020B0502040204020203" pitchFamily="34" charset="0"/>
                        </a:rPr>
                        <a:t>i</a:t>
                      </a:r>
                      <a:endParaRPr kumimoji="1" lang="ja-JP" altLang="en-US" sz="1900" dirty="0">
                        <a:solidFill>
                          <a:schemeClr val="tx1"/>
                        </a:solidFill>
                        <a:latin typeface="Segoe UI Emoji" panose="020B0502040204020203" pitchFamily="34"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900" dirty="0">
                          <a:solidFill>
                            <a:schemeClr val="tx1"/>
                          </a:solidFill>
                          <a:latin typeface="Segoe UI Emoji" panose="020B0502040204020203" pitchFamily="34" charset="0"/>
                          <a:ea typeface="Segoe UI Emoji" panose="020B0502040204020203" pitchFamily="34" charset="0"/>
                        </a:rPr>
                        <a:t>l</a:t>
                      </a:r>
                      <a:endParaRPr kumimoji="1" lang="ja-JP" altLang="en-US" sz="1900" dirty="0">
                        <a:solidFill>
                          <a:schemeClr val="tx1"/>
                        </a:solidFill>
                        <a:latin typeface="Segoe UI Emoji" panose="020B0502040204020203" pitchFamily="34"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900">
                          <a:solidFill>
                            <a:schemeClr val="tx1"/>
                          </a:solidFill>
                          <a:latin typeface="Segoe UI Emoji" panose="020B0502040204020203" pitchFamily="34" charset="0"/>
                          <a:ea typeface="Segoe UI Emoji" panose="020B0502040204020203" pitchFamily="34" charset="0"/>
                        </a:rPr>
                        <a:t>A</a:t>
                      </a:r>
                      <a:endParaRPr kumimoji="1" lang="ja-JP" altLang="en-US" sz="1900" dirty="0">
                        <a:solidFill>
                          <a:schemeClr val="tx1"/>
                        </a:solidFill>
                        <a:latin typeface="Segoe UI Emoji" panose="020B0502040204020203" pitchFamily="34"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kumimoji="1" lang="ja-JP" altLang="en-US" sz="1900" dirty="0">
                        <a:solidFill>
                          <a:schemeClr val="tx1"/>
                        </a:solidFill>
                        <a:latin typeface="Segoe UI Emoji" panose="020B0502040204020203" pitchFamily="34"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kumimoji="1" lang="ja-JP" altLang="en-US" sz="1900" dirty="0">
                        <a:solidFill>
                          <a:schemeClr val="tx1"/>
                        </a:solidFill>
                        <a:latin typeface="Segoe UI Emoji" panose="020B0502040204020203" pitchFamily="34" charset="0"/>
                      </a:endParaRPr>
                    </a:p>
                  </a:txBody>
                  <a:tcPr marL="121920" marR="121920" marT="60960" marB="609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kumimoji="1" lang="ja-JP" altLang="en-US" sz="1900" dirty="0">
                        <a:solidFill>
                          <a:schemeClr val="tx1"/>
                        </a:solidFill>
                        <a:latin typeface="Segoe UI Emoji" panose="020B0502040204020203" pitchFamily="34" charset="0"/>
                      </a:endParaRPr>
                    </a:p>
                  </a:txBody>
                  <a:tcPr marL="121920" marR="121920" marT="60960" marB="609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kumimoji="1" lang="ja-JP" altLang="en-US" sz="1900" dirty="0">
                        <a:solidFill>
                          <a:schemeClr val="tx1"/>
                        </a:solidFill>
                        <a:latin typeface="Segoe UI Emoji" panose="020B0502040204020203" pitchFamily="34" charset="0"/>
                      </a:endParaRPr>
                    </a:p>
                  </a:txBody>
                  <a:tcPr marL="121920" marR="121920" marT="60960" marB="609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kumimoji="1" lang="ja-JP" altLang="en-US" sz="1900" dirty="0">
                        <a:solidFill>
                          <a:schemeClr val="tx1"/>
                        </a:solidFill>
                        <a:latin typeface="Segoe UI Emoji" panose="020B0502040204020203" pitchFamily="34" charset="0"/>
                      </a:endParaRPr>
                    </a:p>
                  </a:txBody>
                  <a:tcPr marL="121920" marR="121920" marT="60960" marB="609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kumimoji="1" lang="ja-JP" altLang="en-US" sz="1900" dirty="0">
                        <a:solidFill>
                          <a:schemeClr val="tx1"/>
                        </a:solidFill>
                        <a:latin typeface="Segoe UI Emoji" panose="020B0502040204020203" pitchFamily="34" charset="0"/>
                      </a:endParaRPr>
                    </a:p>
                  </a:txBody>
                  <a:tcPr marL="121920" marR="121920" marT="60960" marB="609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76117170"/>
                  </a:ext>
                </a:extLst>
              </a:tr>
              <a:tr h="432000">
                <a:tc>
                  <a:txBody>
                    <a:bodyPr/>
                    <a:lstStyle/>
                    <a:p>
                      <a:pPr algn="ctr"/>
                      <a:endParaRPr kumimoji="1" lang="ja-JP" altLang="en-US" sz="1900" dirty="0">
                        <a:solidFill>
                          <a:schemeClr val="tx1"/>
                        </a:solidFill>
                        <a:latin typeface="Segoe UI Emoji" panose="020B0502040204020203" pitchFamily="34" charset="0"/>
                      </a:endParaRPr>
                    </a:p>
                  </a:txBody>
                  <a:tcPr marL="121920" marR="121920" marT="60960" marB="609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kumimoji="1" lang="ja-JP" altLang="en-US" sz="1900" dirty="0">
                        <a:solidFill>
                          <a:schemeClr val="tx1"/>
                        </a:solidFill>
                        <a:latin typeface="Segoe UI Emoji" panose="020B0502040204020203" pitchFamily="34" charset="0"/>
                      </a:endParaRPr>
                    </a:p>
                  </a:txBody>
                  <a:tcPr marL="121920" marR="121920" marT="60960" marB="609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kumimoji="1" lang="ja-JP" altLang="en-US" sz="1900" dirty="0">
                        <a:solidFill>
                          <a:schemeClr val="tx1"/>
                        </a:solidFill>
                        <a:latin typeface="Segoe UI Emoji" panose="020B0502040204020203" pitchFamily="34" charset="0"/>
                      </a:endParaRPr>
                    </a:p>
                  </a:txBody>
                  <a:tcPr marL="121920" marR="121920" marT="60960" marB="6096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900">
                          <a:solidFill>
                            <a:schemeClr val="tx1"/>
                          </a:solidFill>
                          <a:latin typeface="Segoe UI Emoji" panose="020B0502040204020203" pitchFamily="34" charset="0"/>
                          <a:ea typeface="Segoe UI Emoji" panose="020B0502040204020203" pitchFamily="34" charset="0"/>
                        </a:rPr>
                        <a:t>A</a:t>
                      </a:r>
                      <a:endParaRPr kumimoji="1" lang="ja-JP" altLang="en-US" sz="1900" dirty="0">
                        <a:solidFill>
                          <a:schemeClr val="tx1"/>
                        </a:solidFill>
                        <a:latin typeface="Segoe UI Emoji" panose="020B0502040204020203" pitchFamily="34"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900">
                          <a:solidFill>
                            <a:schemeClr val="tx1"/>
                          </a:solidFill>
                          <a:latin typeface="Segoe UI Emoji" panose="020B0502040204020203" pitchFamily="34" charset="0"/>
                          <a:ea typeface="Segoe UI Emoji" panose="020B0502040204020203" pitchFamily="34" charset="0"/>
                        </a:rPr>
                        <a:t>a</a:t>
                      </a:r>
                      <a:endParaRPr kumimoji="1" lang="ja-JP" altLang="en-US" sz="1900" dirty="0">
                        <a:solidFill>
                          <a:schemeClr val="tx1"/>
                        </a:solidFill>
                        <a:latin typeface="Segoe UI Emoji" panose="020B0502040204020203" pitchFamily="34"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900" dirty="0">
                          <a:solidFill>
                            <a:schemeClr val="tx1"/>
                          </a:solidFill>
                          <a:latin typeface="Segoe UI Emoji" panose="020B0502040204020203" pitchFamily="34" charset="0"/>
                          <a:ea typeface="Segoe UI Emoji" panose="020B0502040204020203" pitchFamily="34" charset="0"/>
                        </a:rPr>
                        <a:t>b</a:t>
                      </a:r>
                      <a:endParaRPr kumimoji="1" lang="ja-JP" altLang="en-US" sz="1900" dirty="0">
                        <a:solidFill>
                          <a:schemeClr val="tx1"/>
                        </a:solidFill>
                        <a:latin typeface="Segoe UI Emoji" panose="020B0502040204020203" pitchFamily="34"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kumimoji="1" lang="ja-JP" altLang="en-US" sz="1900" dirty="0">
                        <a:solidFill>
                          <a:schemeClr val="tx1"/>
                        </a:solidFill>
                        <a:latin typeface="Segoe UI Emoji" panose="020B0502040204020203" pitchFamily="34"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kumimoji="1" lang="ja-JP" altLang="en-US" sz="1900" dirty="0">
                        <a:solidFill>
                          <a:schemeClr val="tx1"/>
                        </a:solidFill>
                        <a:latin typeface="Segoe UI Emoji" panose="020B0502040204020203" pitchFamily="34" charset="0"/>
                      </a:endParaRPr>
                    </a:p>
                  </a:txBody>
                  <a:tcPr marL="121920" marR="121920" marT="60960" marB="609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kumimoji="1" lang="ja-JP" altLang="en-US" sz="1900" dirty="0">
                        <a:solidFill>
                          <a:schemeClr val="tx1"/>
                        </a:solidFill>
                        <a:latin typeface="Segoe UI Emoji" panose="020B0502040204020203" pitchFamily="34" charset="0"/>
                      </a:endParaRPr>
                    </a:p>
                  </a:txBody>
                  <a:tcPr marL="121920" marR="121920" marT="60960" marB="609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kumimoji="1" lang="ja-JP" altLang="en-US" sz="1900" dirty="0">
                        <a:solidFill>
                          <a:schemeClr val="tx1"/>
                        </a:solidFill>
                        <a:latin typeface="Segoe UI Emoji" panose="020B0502040204020203" pitchFamily="34" charset="0"/>
                      </a:endParaRPr>
                    </a:p>
                  </a:txBody>
                  <a:tcPr marL="121920" marR="121920" marT="60960" marB="609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kumimoji="1" lang="ja-JP" altLang="en-US" sz="1900" dirty="0">
                        <a:solidFill>
                          <a:schemeClr val="tx1"/>
                        </a:solidFill>
                        <a:latin typeface="Segoe UI Emoji" panose="020B0502040204020203" pitchFamily="34" charset="0"/>
                      </a:endParaRPr>
                    </a:p>
                  </a:txBody>
                  <a:tcPr marL="121920" marR="121920" marT="60960" marB="609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kumimoji="1" lang="ja-JP" altLang="en-US" sz="1900" dirty="0">
                        <a:solidFill>
                          <a:schemeClr val="tx1"/>
                        </a:solidFill>
                        <a:latin typeface="Segoe UI Emoji" panose="020B0502040204020203" pitchFamily="34" charset="0"/>
                      </a:endParaRPr>
                    </a:p>
                  </a:txBody>
                  <a:tcPr marL="121920" marR="121920" marT="60960" marB="609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60944984"/>
                  </a:ext>
                </a:extLst>
              </a:tr>
            </a:tbl>
          </a:graphicData>
        </a:graphic>
      </p:graphicFrame>
      <p:sp>
        <p:nvSpPr>
          <p:cNvPr id="19" name="タイトル 1">
            <a:extLst>
              <a:ext uri="{FF2B5EF4-FFF2-40B4-BE49-F238E27FC236}">
                <a16:creationId xmlns:a16="http://schemas.microsoft.com/office/drawing/2014/main" id="{36056CE5-8211-EA45-8A74-40253748AA77}"/>
              </a:ext>
            </a:extLst>
          </p:cNvPr>
          <p:cNvSpPr txBox="1">
            <a:spLocks/>
          </p:cNvSpPr>
          <p:nvPr/>
        </p:nvSpPr>
        <p:spPr>
          <a:xfrm>
            <a:off x="1085700" y="2415809"/>
            <a:ext cx="9703483" cy="666979"/>
          </a:xfrm>
          <a:prstGeom prst="rect">
            <a:avLst/>
          </a:prstGeom>
        </p:spPr>
        <p:txBody>
          <a:bodyPr vert="horz" lIns="121920" tIns="60960" rIns="121920" bIns="60960" rtlCol="0" anchor="ctr">
            <a:normAutofit fontScale="55000" lnSpcReduction="20000"/>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en-US" altLang="ja-JP" sz="4800" dirty="0">
                <a:latin typeface="Segoe UI Emoji" panose="020B0502040204020203" pitchFamily="34" charset="0"/>
                <a:ea typeface="Segoe UI Emoji" panose="020B0502040204020203" pitchFamily="34" charset="0"/>
              </a:rPr>
              <a:t>“</a:t>
            </a:r>
            <a:r>
              <a:rPr lang="en-US" altLang="ja-JP" sz="4800" dirty="0" err="1">
                <a:latin typeface="Segoe UI Emoji" panose="020B0502040204020203" pitchFamily="34" charset="0"/>
                <a:ea typeface="Segoe UI Emoji" panose="020B0502040204020203" pitchFamily="34" charset="0"/>
              </a:rPr>
              <a:t>abcdefghijklmnopqrstuvwxyzabcdefghijklmnopqr$zcfilAAab</a:t>
            </a:r>
            <a:r>
              <a:rPr lang="en-US" altLang="ja-JP" sz="4800" dirty="0">
                <a:latin typeface="Segoe UI Emoji" panose="020B0502040204020203" pitchFamily="34" charset="0"/>
                <a:ea typeface="Segoe UI Emoji" panose="020B0502040204020203" pitchFamily="34" charset="0"/>
              </a:rPr>
              <a:t>”</a:t>
            </a:r>
            <a:endParaRPr lang="ja-JP" altLang="en-US" sz="4800" dirty="0">
              <a:latin typeface="Segoe UI Emoji" panose="020B0502040204020203" pitchFamily="34" charset="0"/>
            </a:endParaRPr>
          </a:p>
        </p:txBody>
      </p:sp>
    </p:spTree>
    <p:extLst>
      <p:ext uri="{BB962C8B-B14F-4D97-AF65-F5344CB8AC3E}">
        <p14:creationId xmlns:p14="http://schemas.microsoft.com/office/powerpoint/2010/main" val="9203366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8" name="Google Shape;268;p18"/>
          <p:cNvSpPr txBox="1">
            <a:spLocks noGrp="1"/>
          </p:cNvSpPr>
          <p:nvPr>
            <p:ph type="title"/>
          </p:nvPr>
        </p:nvSpPr>
        <p:spPr>
          <a:xfrm>
            <a:off x="1085700" y="523433"/>
            <a:ext cx="7011200" cy="1021600"/>
          </a:xfrm>
          <a:prstGeom prst="rect">
            <a:avLst/>
          </a:prstGeom>
        </p:spPr>
        <p:txBody>
          <a:bodyPr spcFirstLastPara="1" vert="horz" wrap="square" lIns="121900" tIns="121900" rIns="121900" bIns="121900" rtlCol="0" anchor="ctr" anchorCtr="0">
            <a:noAutofit/>
          </a:bodyPr>
          <a:lstStyle/>
          <a:p>
            <a:pPr>
              <a:buSzPts val="3000"/>
            </a:pPr>
            <a:r>
              <a:rPr lang="en-US" sz="4000" dirty="0">
                <a:solidFill>
                  <a:schemeClr val="bg1"/>
                </a:solidFill>
                <a:latin typeface="Meiryo" panose="020B0604030504040204" pitchFamily="34" charset="-128"/>
                <a:ea typeface="Meiryo" panose="020B0604030504040204" pitchFamily="34" charset="-128"/>
              </a:rPr>
              <a:t>cubing</a:t>
            </a:r>
            <a:r>
              <a:rPr lang="ja-JP" altLang="en-US" sz="4000">
                <a:solidFill>
                  <a:schemeClr val="bg1"/>
                </a:solidFill>
                <a:latin typeface="Meiryo" panose="020B0604030504040204" pitchFamily="34" charset="-128"/>
                <a:ea typeface="Meiryo" panose="020B0604030504040204" pitchFamily="34" charset="-128"/>
              </a:rPr>
              <a:t>暗号の暗号化手順５</a:t>
            </a:r>
            <a:endParaRPr sz="4000" dirty="0">
              <a:solidFill>
                <a:schemeClr val="bg1"/>
              </a:solidFill>
              <a:latin typeface="Meiryo" panose="020B0604030504040204" pitchFamily="34" charset="-128"/>
              <a:ea typeface="Meiryo" panose="020B0604030504040204" pitchFamily="34" charset="-128"/>
            </a:endParaRPr>
          </a:p>
        </p:txBody>
      </p:sp>
      <p:sp>
        <p:nvSpPr>
          <p:cNvPr id="270" name="Google Shape;270;p18"/>
          <p:cNvSpPr txBox="1">
            <a:spLocks noGrp="1"/>
          </p:cNvSpPr>
          <p:nvPr>
            <p:ph type="sldNum" idx="12"/>
          </p:nvPr>
        </p:nvSpPr>
        <p:spPr>
          <a:xfrm>
            <a:off x="10157333" y="6182000"/>
            <a:ext cx="1983200" cy="420800"/>
          </a:xfrm>
          <a:prstGeom prst="rect">
            <a:avLst/>
          </a:prstGeom>
        </p:spPr>
        <p:txBody>
          <a:bodyPr spcFirstLastPara="1" vert="horz" wrap="square" lIns="121900" tIns="121900" rIns="121900" bIns="121900" rtlCol="0" anchor="ctr" anchorCtr="0">
            <a:noAutofit/>
          </a:bodyPr>
          <a:lstStyle/>
          <a:p>
            <a:fld id="{00000000-1234-1234-1234-123412341234}" type="slidenum">
              <a:rPr lang="en">
                <a:latin typeface="Segoe UI Emoji" panose="020B0502040204020203" pitchFamily="34" charset="0"/>
                <a:ea typeface="Segoe UI Emoji" panose="020B0502040204020203" pitchFamily="34" charset="0"/>
              </a:rPr>
              <a:pPr/>
              <a:t>13</a:t>
            </a:fld>
            <a:endParaRPr dirty="0">
              <a:latin typeface="Segoe UI Emoji" panose="020B0502040204020203" pitchFamily="34" charset="0"/>
              <a:ea typeface="Segoe UI Emoji" panose="020B0502040204020203" pitchFamily="34" charset="0"/>
            </a:endParaRPr>
          </a:p>
        </p:txBody>
      </p:sp>
      <p:grpSp>
        <p:nvGrpSpPr>
          <p:cNvPr id="271" name="Google Shape;271;p18"/>
          <p:cNvGrpSpPr/>
          <p:nvPr/>
        </p:nvGrpSpPr>
        <p:grpSpPr>
          <a:xfrm>
            <a:off x="416622" y="783014"/>
            <a:ext cx="412029" cy="502449"/>
            <a:chOff x="596350" y="929175"/>
            <a:chExt cx="407950" cy="497475"/>
          </a:xfrm>
        </p:grpSpPr>
        <p:sp>
          <p:nvSpPr>
            <p:cNvPr id="272" name="Google Shape;272;p18"/>
            <p:cNvSpPr/>
            <p:nvPr/>
          </p:nvSpPr>
          <p:spPr>
            <a:xfrm>
              <a:off x="596350" y="953550"/>
              <a:ext cx="387250" cy="473100"/>
            </a:xfrm>
            <a:custGeom>
              <a:avLst/>
              <a:gdLst/>
              <a:ahLst/>
              <a:cxnLst/>
              <a:rect l="l" t="t" r="r" b="b"/>
              <a:pathLst>
                <a:path w="15490" h="18924" fill="none" extrusionOk="0">
                  <a:moveTo>
                    <a:pt x="15490" y="17828"/>
                  </a:moveTo>
                  <a:lnTo>
                    <a:pt x="15490" y="17828"/>
                  </a:lnTo>
                  <a:lnTo>
                    <a:pt x="15466" y="17998"/>
                  </a:lnTo>
                  <a:lnTo>
                    <a:pt x="15417" y="18169"/>
                  </a:lnTo>
                  <a:lnTo>
                    <a:pt x="15319" y="18364"/>
                  </a:lnTo>
                  <a:lnTo>
                    <a:pt x="15198" y="18534"/>
                  </a:lnTo>
                  <a:lnTo>
                    <a:pt x="15052" y="18680"/>
                  </a:lnTo>
                  <a:lnTo>
                    <a:pt x="14881" y="18802"/>
                  </a:lnTo>
                  <a:lnTo>
                    <a:pt x="14735" y="18900"/>
                  </a:lnTo>
                  <a:lnTo>
                    <a:pt x="14564" y="18924"/>
                  </a:lnTo>
                  <a:lnTo>
                    <a:pt x="1023" y="18924"/>
                  </a:lnTo>
                  <a:lnTo>
                    <a:pt x="1023" y="18924"/>
                  </a:lnTo>
                  <a:lnTo>
                    <a:pt x="853" y="18900"/>
                  </a:lnTo>
                  <a:lnTo>
                    <a:pt x="682" y="18802"/>
                  </a:lnTo>
                  <a:lnTo>
                    <a:pt x="512" y="18680"/>
                  </a:lnTo>
                  <a:lnTo>
                    <a:pt x="341" y="18534"/>
                  </a:lnTo>
                  <a:lnTo>
                    <a:pt x="219" y="18364"/>
                  </a:lnTo>
                  <a:lnTo>
                    <a:pt x="98" y="18169"/>
                  </a:lnTo>
                  <a:lnTo>
                    <a:pt x="25" y="17998"/>
                  </a:lnTo>
                  <a:lnTo>
                    <a:pt x="0" y="17828"/>
                  </a:lnTo>
                  <a:lnTo>
                    <a:pt x="0" y="877"/>
                  </a:lnTo>
                  <a:lnTo>
                    <a:pt x="0" y="877"/>
                  </a:lnTo>
                  <a:lnTo>
                    <a:pt x="25" y="706"/>
                  </a:lnTo>
                  <a:lnTo>
                    <a:pt x="98" y="560"/>
                  </a:lnTo>
                  <a:lnTo>
                    <a:pt x="195" y="414"/>
                  </a:lnTo>
                  <a:lnTo>
                    <a:pt x="341" y="268"/>
                  </a:lnTo>
                  <a:lnTo>
                    <a:pt x="487" y="171"/>
                  </a:lnTo>
                  <a:lnTo>
                    <a:pt x="658" y="73"/>
                  </a:lnTo>
                  <a:lnTo>
                    <a:pt x="828" y="24"/>
                  </a:lnTo>
                  <a:lnTo>
                    <a:pt x="974" y="0"/>
                  </a:lnTo>
                </a:path>
              </a:pathLst>
            </a:custGeom>
            <a:noFill/>
            <a:ln w="12175" cap="rnd" cmpd="sng">
              <a:solidFill>
                <a:srgbClr val="FF9800"/>
              </a:solidFill>
              <a:prstDash val="solid"/>
              <a:round/>
              <a:headEnd type="none" w="sm" len="sm"/>
              <a:tailEnd type="none" w="sm" len="sm"/>
            </a:ln>
          </p:spPr>
          <p:txBody>
            <a:bodyPr spcFirstLastPara="1" wrap="square" lIns="121900" tIns="121900" rIns="121900" bIns="121900" anchor="ctr" anchorCtr="0">
              <a:noAutofit/>
            </a:bodyPr>
            <a:lstStyle/>
            <a:p>
              <a:endParaRPr sz="2400" dirty="0">
                <a:latin typeface="Segoe UI Emoji Regular"/>
              </a:endParaRPr>
            </a:p>
          </p:txBody>
        </p:sp>
        <p:sp>
          <p:nvSpPr>
            <p:cNvPr id="273" name="Google Shape;273;p18"/>
            <p:cNvSpPr/>
            <p:nvPr/>
          </p:nvSpPr>
          <p:spPr>
            <a:xfrm>
              <a:off x="626775" y="929175"/>
              <a:ext cx="377525" cy="462775"/>
            </a:xfrm>
            <a:custGeom>
              <a:avLst/>
              <a:gdLst/>
              <a:ahLst/>
              <a:cxnLst/>
              <a:rect l="l" t="t" r="r" b="b"/>
              <a:pathLst>
                <a:path w="15101" h="18511" fill="none" extrusionOk="0">
                  <a:moveTo>
                    <a:pt x="15101" y="3362"/>
                  </a:moveTo>
                  <a:lnTo>
                    <a:pt x="15101" y="17731"/>
                  </a:lnTo>
                  <a:lnTo>
                    <a:pt x="15101" y="17731"/>
                  </a:lnTo>
                  <a:lnTo>
                    <a:pt x="15077" y="17877"/>
                  </a:lnTo>
                  <a:lnTo>
                    <a:pt x="15028" y="18024"/>
                  </a:lnTo>
                  <a:lnTo>
                    <a:pt x="14979" y="18145"/>
                  </a:lnTo>
                  <a:lnTo>
                    <a:pt x="14882" y="18267"/>
                  </a:lnTo>
                  <a:lnTo>
                    <a:pt x="14760" y="18365"/>
                  </a:lnTo>
                  <a:lnTo>
                    <a:pt x="14614" y="18438"/>
                  </a:lnTo>
                  <a:lnTo>
                    <a:pt x="14468" y="18486"/>
                  </a:lnTo>
                  <a:lnTo>
                    <a:pt x="14322" y="18511"/>
                  </a:lnTo>
                  <a:lnTo>
                    <a:pt x="780" y="18511"/>
                  </a:lnTo>
                  <a:lnTo>
                    <a:pt x="780" y="18511"/>
                  </a:lnTo>
                  <a:lnTo>
                    <a:pt x="634" y="18486"/>
                  </a:lnTo>
                  <a:lnTo>
                    <a:pt x="488" y="18438"/>
                  </a:lnTo>
                  <a:lnTo>
                    <a:pt x="342" y="18365"/>
                  </a:lnTo>
                  <a:lnTo>
                    <a:pt x="220" y="18267"/>
                  </a:lnTo>
                  <a:lnTo>
                    <a:pt x="123" y="18145"/>
                  </a:lnTo>
                  <a:lnTo>
                    <a:pt x="74" y="18024"/>
                  </a:lnTo>
                  <a:lnTo>
                    <a:pt x="25" y="17877"/>
                  </a:lnTo>
                  <a:lnTo>
                    <a:pt x="1" y="17731"/>
                  </a:lnTo>
                  <a:lnTo>
                    <a:pt x="1" y="780"/>
                  </a:lnTo>
                  <a:lnTo>
                    <a:pt x="1" y="780"/>
                  </a:lnTo>
                  <a:lnTo>
                    <a:pt x="25" y="610"/>
                  </a:lnTo>
                  <a:lnTo>
                    <a:pt x="74" y="464"/>
                  </a:lnTo>
                  <a:lnTo>
                    <a:pt x="123" y="342"/>
                  </a:lnTo>
                  <a:lnTo>
                    <a:pt x="220" y="220"/>
                  </a:lnTo>
                  <a:lnTo>
                    <a:pt x="342" y="123"/>
                  </a:lnTo>
                  <a:lnTo>
                    <a:pt x="488" y="50"/>
                  </a:lnTo>
                  <a:lnTo>
                    <a:pt x="634" y="1"/>
                  </a:lnTo>
                  <a:lnTo>
                    <a:pt x="780" y="1"/>
                  </a:lnTo>
                  <a:lnTo>
                    <a:pt x="11740" y="1"/>
                  </a:lnTo>
                </a:path>
              </a:pathLst>
            </a:custGeom>
            <a:noFill/>
            <a:ln w="12175" cap="rnd" cmpd="sng">
              <a:solidFill>
                <a:srgbClr val="FF9800"/>
              </a:solidFill>
              <a:prstDash val="solid"/>
              <a:round/>
              <a:headEnd type="none" w="sm" len="sm"/>
              <a:tailEnd type="none" w="sm" len="sm"/>
            </a:ln>
          </p:spPr>
          <p:txBody>
            <a:bodyPr spcFirstLastPara="1" wrap="square" lIns="121900" tIns="121900" rIns="121900" bIns="121900" anchor="ctr" anchorCtr="0">
              <a:noAutofit/>
            </a:bodyPr>
            <a:lstStyle/>
            <a:p>
              <a:endParaRPr sz="2400" dirty="0">
                <a:latin typeface="Segoe UI Emoji Regular"/>
              </a:endParaRPr>
            </a:p>
          </p:txBody>
        </p:sp>
        <p:sp>
          <p:nvSpPr>
            <p:cNvPr id="274" name="Google Shape;274;p18"/>
            <p:cNvSpPr/>
            <p:nvPr/>
          </p:nvSpPr>
          <p:spPr>
            <a:xfrm>
              <a:off x="688900" y="1256150"/>
              <a:ext cx="133975" cy="25"/>
            </a:xfrm>
            <a:custGeom>
              <a:avLst/>
              <a:gdLst/>
              <a:ahLst/>
              <a:cxnLst/>
              <a:rect l="l" t="t" r="r" b="b"/>
              <a:pathLst>
                <a:path w="5359" h="1" fill="none" extrusionOk="0">
                  <a:moveTo>
                    <a:pt x="5358" y="0"/>
                  </a:moveTo>
                  <a:lnTo>
                    <a:pt x="0" y="0"/>
                  </a:lnTo>
                </a:path>
              </a:pathLst>
            </a:custGeom>
            <a:noFill/>
            <a:ln w="12175" cap="rnd" cmpd="sng">
              <a:solidFill>
                <a:srgbClr val="FF9800"/>
              </a:solidFill>
              <a:prstDash val="solid"/>
              <a:round/>
              <a:headEnd type="none" w="sm" len="sm"/>
              <a:tailEnd type="none" w="sm" len="sm"/>
            </a:ln>
          </p:spPr>
          <p:txBody>
            <a:bodyPr spcFirstLastPara="1" wrap="square" lIns="121900" tIns="121900" rIns="121900" bIns="121900" anchor="ctr" anchorCtr="0">
              <a:noAutofit/>
            </a:bodyPr>
            <a:lstStyle/>
            <a:p>
              <a:endParaRPr sz="2400" dirty="0">
                <a:latin typeface="Segoe UI Emoji Regular"/>
              </a:endParaRPr>
            </a:p>
          </p:txBody>
        </p:sp>
        <p:sp>
          <p:nvSpPr>
            <p:cNvPr id="275" name="Google Shape;275;p18"/>
            <p:cNvSpPr/>
            <p:nvPr/>
          </p:nvSpPr>
          <p:spPr>
            <a:xfrm>
              <a:off x="688900" y="1201350"/>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121900" tIns="121900" rIns="121900" bIns="121900" anchor="ctr" anchorCtr="0">
              <a:noAutofit/>
            </a:bodyPr>
            <a:lstStyle/>
            <a:p>
              <a:endParaRPr sz="2400" dirty="0">
                <a:latin typeface="Segoe UI Emoji Regular"/>
              </a:endParaRPr>
            </a:p>
          </p:txBody>
        </p:sp>
        <p:sp>
          <p:nvSpPr>
            <p:cNvPr id="276" name="Google Shape;276;p18"/>
            <p:cNvSpPr/>
            <p:nvPr/>
          </p:nvSpPr>
          <p:spPr>
            <a:xfrm>
              <a:off x="688900" y="1145950"/>
              <a:ext cx="255750" cy="25"/>
            </a:xfrm>
            <a:custGeom>
              <a:avLst/>
              <a:gdLst/>
              <a:ahLst/>
              <a:cxnLst/>
              <a:rect l="l" t="t" r="r" b="b"/>
              <a:pathLst>
                <a:path w="10230" h="1" fill="none" extrusionOk="0">
                  <a:moveTo>
                    <a:pt x="10229" y="0"/>
                  </a:moveTo>
                  <a:lnTo>
                    <a:pt x="0" y="0"/>
                  </a:lnTo>
                </a:path>
              </a:pathLst>
            </a:custGeom>
            <a:noFill/>
            <a:ln w="12175" cap="rnd" cmpd="sng">
              <a:solidFill>
                <a:srgbClr val="FF9800"/>
              </a:solidFill>
              <a:prstDash val="solid"/>
              <a:round/>
              <a:headEnd type="none" w="sm" len="sm"/>
              <a:tailEnd type="none" w="sm" len="sm"/>
            </a:ln>
          </p:spPr>
          <p:txBody>
            <a:bodyPr spcFirstLastPara="1" wrap="square" lIns="121900" tIns="121900" rIns="121900" bIns="121900" anchor="ctr" anchorCtr="0">
              <a:noAutofit/>
            </a:bodyPr>
            <a:lstStyle/>
            <a:p>
              <a:endParaRPr sz="2400" dirty="0">
                <a:latin typeface="Segoe UI Emoji Regular"/>
              </a:endParaRPr>
            </a:p>
          </p:txBody>
        </p:sp>
        <p:sp>
          <p:nvSpPr>
            <p:cNvPr id="277" name="Google Shape;277;p18"/>
            <p:cNvSpPr/>
            <p:nvPr/>
          </p:nvSpPr>
          <p:spPr>
            <a:xfrm>
              <a:off x="688900" y="1090525"/>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121900" tIns="121900" rIns="121900" bIns="121900" anchor="ctr" anchorCtr="0">
              <a:noAutofit/>
            </a:bodyPr>
            <a:lstStyle/>
            <a:p>
              <a:endParaRPr sz="2400" dirty="0">
                <a:latin typeface="Segoe UI Emoji Regular"/>
              </a:endParaRPr>
            </a:p>
          </p:txBody>
        </p:sp>
        <p:sp>
          <p:nvSpPr>
            <p:cNvPr id="278" name="Google Shape;278;p18"/>
            <p:cNvSpPr/>
            <p:nvPr/>
          </p:nvSpPr>
          <p:spPr>
            <a:xfrm>
              <a:off x="920250" y="929175"/>
              <a:ext cx="84050" cy="84050"/>
            </a:xfrm>
            <a:custGeom>
              <a:avLst/>
              <a:gdLst/>
              <a:ahLst/>
              <a:cxnLst/>
              <a:rect l="l" t="t" r="r" b="b"/>
              <a:pathLst>
                <a:path w="3362" h="3362" fill="none" extrusionOk="0">
                  <a:moveTo>
                    <a:pt x="1" y="2582"/>
                  </a:moveTo>
                  <a:lnTo>
                    <a:pt x="1" y="1"/>
                  </a:lnTo>
                  <a:lnTo>
                    <a:pt x="3362" y="3362"/>
                  </a:lnTo>
                  <a:lnTo>
                    <a:pt x="780" y="3362"/>
                  </a:lnTo>
                  <a:lnTo>
                    <a:pt x="780" y="3362"/>
                  </a:lnTo>
                  <a:lnTo>
                    <a:pt x="610" y="3337"/>
                  </a:lnTo>
                  <a:lnTo>
                    <a:pt x="464" y="3289"/>
                  </a:lnTo>
                  <a:lnTo>
                    <a:pt x="342" y="3216"/>
                  </a:lnTo>
                  <a:lnTo>
                    <a:pt x="220" y="3118"/>
                  </a:lnTo>
                  <a:lnTo>
                    <a:pt x="123" y="3021"/>
                  </a:lnTo>
                  <a:lnTo>
                    <a:pt x="50" y="2875"/>
                  </a:lnTo>
                  <a:lnTo>
                    <a:pt x="1" y="2729"/>
                  </a:lnTo>
                  <a:lnTo>
                    <a:pt x="1" y="2582"/>
                  </a:lnTo>
                  <a:lnTo>
                    <a:pt x="1" y="2582"/>
                  </a:lnTo>
                  <a:close/>
                </a:path>
              </a:pathLst>
            </a:custGeom>
            <a:noFill/>
            <a:ln w="12175" cap="rnd" cmpd="sng">
              <a:solidFill>
                <a:srgbClr val="FF9800"/>
              </a:solidFill>
              <a:prstDash val="solid"/>
              <a:round/>
              <a:headEnd type="none" w="sm" len="sm"/>
              <a:tailEnd type="none" w="sm" len="sm"/>
            </a:ln>
          </p:spPr>
          <p:txBody>
            <a:bodyPr spcFirstLastPara="1" wrap="square" lIns="121900" tIns="121900" rIns="121900" bIns="121900" anchor="ctr" anchorCtr="0">
              <a:noAutofit/>
            </a:bodyPr>
            <a:lstStyle/>
            <a:p>
              <a:endParaRPr sz="2400" dirty="0">
                <a:latin typeface="Segoe UI Emoji Regular"/>
              </a:endParaRPr>
            </a:p>
          </p:txBody>
        </p:sp>
      </p:grpSp>
      <p:sp>
        <p:nvSpPr>
          <p:cNvPr id="11" name="テキスト ボックス 10">
            <a:extLst>
              <a:ext uri="{FF2B5EF4-FFF2-40B4-BE49-F238E27FC236}">
                <a16:creationId xmlns:a16="http://schemas.microsoft.com/office/drawing/2014/main" id="{B804A937-DFF9-6944-A9A4-3D8EEFFB9831}"/>
              </a:ext>
            </a:extLst>
          </p:cNvPr>
          <p:cNvSpPr txBox="1"/>
          <p:nvPr/>
        </p:nvSpPr>
        <p:spPr>
          <a:xfrm>
            <a:off x="416622" y="1969651"/>
            <a:ext cx="9243479" cy="830997"/>
          </a:xfrm>
          <a:prstGeom prst="rect">
            <a:avLst/>
          </a:prstGeom>
          <a:noFill/>
        </p:spPr>
        <p:txBody>
          <a:bodyPr wrap="square" rtlCol="0">
            <a:spAutoFit/>
          </a:bodyPr>
          <a:lstStyle/>
          <a:p>
            <a:r>
              <a:rPr lang="ja-JP" altLang="en-US" sz="2400">
                <a:latin typeface="Meiryo" panose="020B0604030504040204" pitchFamily="34" charset="-128"/>
                <a:ea typeface="Meiryo" panose="020B0604030504040204" pitchFamily="34" charset="-128"/>
              </a:rPr>
              <a:t>５．鍵を作成する．鍵は</a:t>
            </a:r>
            <a:r>
              <a:rPr lang="en-US" altLang="ja-JP" sz="2400" dirty="0">
                <a:latin typeface="Meiryo" panose="020B0604030504040204" pitchFamily="34" charset="-128"/>
                <a:ea typeface="Meiryo" panose="020B0604030504040204" pitchFamily="34" charset="-128"/>
              </a:rPr>
              <a:t>3n(n=1,2,...)</a:t>
            </a:r>
            <a:r>
              <a:rPr lang="ja-JP" altLang="en-US" sz="2400">
                <a:latin typeface="Meiryo" panose="020B0604030504040204" pitchFamily="34" charset="-128"/>
                <a:ea typeface="Meiryo" panose="020B0604030504040204" pitchFamily="34" charset="-128"/>
              </a:rPr>
              <a:t>桁で，</a:t>
            </a:r>
            <a:endParaRPr lang="en-US" altLang="ja-JP" sz="2400" dirty="0">
              <a:latin typeface="Meiryo" panose="020B0604030504040204" pitchFamily="34" charset="-128"/>
              <a:ea typeface="Meiryo" panose="020B0604030504040204" pitchFamily="34" charset="-128"/>
            </a:endParaRPr>
          </a:p>
          <a:p>
            <a:r>
              <a:rPr lang="ja-JP" altLang="en-US" sz="2400">
                <a:latin typeface="Meiryo" panose="020B0604030504040204" pitchFamily="34" charset="-128"/>
                <a:ea typeface="Meiryo" panose="020B0604030504040204" pitchFamily="34" charset="-128"/>
              </a:rPr>
              <a:t>全ての文字が</a:t>
            </a:r>
            <a:r>
              <a:rPr lang="en-US" altLang="ja-JP" sz="2400" dirty="0">
                <a:latin typeface="Meiryo" panose="020B0604030504040204" pitchFamily="34" charset="-128"/>
                <a:ea typeface="Meiryo" panose="020B0604030504040204" pitchFamily="34" charset="-128"/>
              </a:rPr>
              <a:t>’1’</a:t>
            </a:r>
            <a:r>
              <a:rPr lang="ja-JP" altLang="en-US" sz="2400">
                <a:latin typeface="Meiryo" panose="020B0604030504040204" pitchFamily="34" charset="-128"/>
                <a:ea typeface="Meiryo" panose="020B0604030504040204" pitchFamily="34" charset="-128"/>
              </a:rPr>
              <a:t>，</a:t>
            </a:r>
            <a:r>
              <a:rPr lang="en-US" altLang="ja-JP" sz="2400" dirty="0">
                <a:latin typeface="Meiryo" panose="020B0604030504040204" pitchFamily="34" charset="-128"/>
                <a:ea typeface="Meiryo" panose="020B0604030504040204" pitchFamily="34" charset="-128"/>
              </a:rPr>
              <a:t>’2’</a:t>
            </a:r>
            <a:r>
              <a:rPr lang="ja-JP" altLang="en-US" sz="2400">
                <a:latin typeface="Meiryo" panose="020B0604030504040204" pitchFamily="34" charset="-128"/>
                <a:ea typeface="Meiryo" panose="020B0604030504040204" pitchFamily="34" charset="-128"/>
              </a:rPr>
              <a:t>，</a:t>
            </a:r>
            <a:r>
              <a:rPr lang="en-US" altLang="ja-JP" sz="2400" dirty="0">
                <a:latin typeface="Meiryo" panose="020B0604030504040204" pitchFamily="34" charset="-128"/>
                <a:ea typeface="Meiryo" panose="020B0604030504040204" pitchFamily="34" charset="-128"/>
              </a:rPr>
              <a:t>’3’</a:t>
            </a:r>
            <a:r>
              <a:rPr lang="ja-JP" altLang="en-US" sz="2400">
                <a:latin typeface="Meiryo" panose="020B0604030504040204" pitchFamily="34" charset="-128"/>
                <a:ea typeface="Meiryo" panose="020B0604030504040204" pitchFamily="34" charset="-128"/>
              </a:rPr>
              <a:t>のいずれかでなければならない</a:t>
            </a:r>
            <a:endParaRPr lang="en-US" altLang="ja-JP" sz="2400" dirty="0">
              <a:latin typeface="Meiryo" panose="020B0604030504040204" pitchFamily="34" charset="-128"/>
              <a:ea typeface="Meiryo" panose="020B0604030504040204" pitchFamily="34" charset="-128"/>
            </a:endParaRPr>
          </a:p>
        </p:txBody>
      </p:sp>
      <p:sp>
        <p:nvSpPr>
          <p:cNvPr id="19" name="タイトル 1">
            <a:extLst>
              <a:ext uri="{FF2B5EF4-FFF2-40B4-BE49-F238E27FC236}">
                <a16:creationId xmlns:a16="http://schemas.microsoft.com/office/drawing/2014/main" id="{36056CE5-8211-EA45-8A74-40253748AA77}"/>
              </a:ext>
            </a:extLst>
          </p:cNvPr>
          <p:cNvSpPr txBox="1">
            <a:spLocks/>
          </p:cNvSpPr>
          <p:nvPr/>
        </p:nvSpPr>
        <p:spPr>
          <a:xfrm>
            <a:off x="1043068" y="3065896"/>
            <a:ext cx="4247633" cy="2733541"/>
          </a:xfrm>
          <a:prstGeom prst="rect">
            <a:avLst/>
          </a:prstGeom>
        </p:spPr>
        <p:txBody>
          <a:bodyPr vert="horz" lIns="121920" tIns="60960" rIns="121920" bIns="60960" rtlCol="0" anchor="ctr">
            <a:normAutofit lnSpcReduction="10000"/>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pPr>
              <a:lnSpc>
                <a:spcPct val="200000"/>
              </a:lnSpc>
            </a:pPr>
            <a:r>
              <a:rPr lang="ja-JP" altLang="en-US" sz="2667">
                <a:latin typeface="Segoe UI Emoji" panose="020B0502040204020203" pitchFamily="34" charset="0"/>
              </a:rPr>
              <a:t>例：</a:t>
            </a:r>
            <a:endParaRPr lang="en-US" altLang="ja-JP" sz="2667" dirty="0">
              <a:latin typeface="Segoe UI Emoji" panose="020B0502040204020203" pitchFamily="34" charset="0"/>
            </a:endParaRPr>
          </a:p>
          <a:p>
            <a:pPr>
              <a:lnSpc>
                <a:spcPct val="160000"/>
              </a:lnSpc>
            </a:pPr>
            <a:r>
              <a:rPr lang="en-US" altLang="ja-JP" sz="2667" dirty="0">
                <a:latin typeface="Segoe UI Emoji" panose="020B0502040204020203" pitchFamily="34" charset="0"/>
              </a:rPr>
              <a:t>“123”</a:t>
            </a:r>
          </a:p>
          <a:p>
            <a:pPr>
              <a:lnSpc>
                <a:spcPct val="160000"/>
              </a:lnSpc>
            </a:pPr>
            <a:r>
              <a:rPr lang="en-US" altLang="ja-JP" sz="2667" dirty="0">
                <a:latin typeface="Segoe UI Emoji" panose="020B0502040204020203" pitchFamily="34" charset="0"/>
              </a:rPr>
              <a:t>“123132”</a:t>
            </a:r>
          </a:p>
          <a:p>
            <a:pPr>
              <a:lnSpc>
                <a:spcPct val="160000"/>
              </a:lnSpc>
            </a:pPr>
            <a:r>
              <a:rPr lang="en-US" altLang="ja-JP" sz="2667" dirty="0">
                <a:latin typeface="Segoe UI Emoji" panose="020B0502040204020203" pitchFamily="34" charset="0"/>
              </a:rPr>
              <a:t>“333333333”</a:t>
            </a:r>
          </a:p>
        </p:txBody>
      </p:sp>
      <p:sp>
        <p:nvSpPr>
          <p:cNvPr id="2" name="テキスト ボックス 1">
            <a:extLst>
              <a:ext uri="{FF2B5EF4-FFF2-40B4-BE49-F238E27FC236}">
                <a16:creationId xmlns:a16="http://schemas.microsoft.com/office/drawing/2014/main" id="{B3AB7291-2F6B-8347-8D9E-FAC5F3AB8C8C}"/>
              </a:ext>
            </a:extLst>
          </p:cNvPr>
          <p:cNvSpPr txBox="1"/>
          <p:nvPr/>
        </p:nvSpPr>
        <p:spPr>
          <a:xfrm>
            <a:off x="4741935" y="3318524"/>
            <a:ext cx="6725136" cy="1938992"/>
          </a:xfrm>
          <a:prstGeom prst="rect">
            <a:avLst/>
          </a:prstGeom>
          <a:noFill/>
        </p:spPr>
        <p:txBody>
          <a:bodyPr wrap="square" rtlCol="0">
            <a:spAutoFit/>
          </a:bodyPr>
          <a:lstStyle/>
          <a:p>
            <a:r>
              <a:rPr lang="ja-JP" altLang="en-US" sz="2400">
                <a:latin typeface="Meiryo" panose="020B0604030504040204" pitchFamily="34" charset="-128"/>
                <a:ea typeface="Meiryo" panose="020B0604030504040204" pitchFamily="34" charset="-128"/>
              </a:rPr>
              <a:t>・鍵の</a:t>
            </a:r>
            <a:r>
              <a:rPr lang="en-US" altLang="ja-JP" sz="2400" dirty="0">
                <a:latin typeface="Meiryo" panose="020B0604030504040204" pitchFamily="34" charset="-128"/>
                <a:ea typeface="Meiryo" panose="020B0604030504040204" pitchFamily="34" charset="-128"/>
              </a:rPr>
              <a:t>3k+1(k=0,1,2,…)</a:t>
            </a:r>
            <a:r>
              <a:rPr lang="ja-JP" altLang="en-US" sz="2400">
                <a:latin typeface="Meiryo" panose="020B0604030504040204" pitchFamily="34" charset="-128"/>
                <a:ea typeface="Meiryo" panose="020B0604030504040204" pitchFamily="34" charset="-128"/>
              </a:rPr>
              <a:t>文字目は方向</a:t>
            </a:r>
            <a:r>
              <a:rPr lang="en-US" altLang="ja-JP" sz="2400" dirty="0">
                <a:latin typeface="Meiryo" panose="020B0604030504040204" pitchFamily="34" charset="-128"/>
                <a:ea typeface="Meiryo" panose="020B0604030504040204" pitchFamily="34" charset="-128"/>
              </a:rPr>
              <a:t>,</a:t>
            </a:r>
          </a:p>
          <a:p>
            <a:r>
              <a:rPr lang="en-US" altLang="ja-JP" sz="2400" dirty="0">
                <a:latin typeface="Meiryo" panose="020B0604030504040204" pitchFamily="34" charset="-128"/>
                <a:ea typeface="Meiryo" panose="020B0604030504040204" pitchFamily="34" charset="-128"/>
              </a:rPr>
              <a:t>3k+2</a:t>
            </a:r>
            <a:r>
              <a:rPr lang="ja-JP" altLang="en-US" sz="2400">
                <a:latin typeface="Meiryo" panose="020B0604030504040204" pitchFamily="34" charset="-128"/>
                <a:ea typeface="Meiryo" panose="020B0604030504040204" pitchFamily="34" charset="-128"/>
              </a:rPr>
              <a:t>文字目は列</a:t>
            </a:r>
            <a:r>
              <a:rPr lang="en-US" altLang="ja-JP" sz="2400" dirty="0">
                <a:latin typeface="Meiryo" panose="020B0604030504040204" pitchFamily="34" charset="-128"/>
                <a:ea typeface="Meiryo" panose="020B0604030504040204" pitchFamily="34" charset="-128"/>
              </a:rPr>
              <a:t>,</a:t>
            </a:r>
          </a:p>
          <a:p>
            <a:r>
              <a:rPr lang="en-US" altLang="ja-JP" sz="2400" dirty="0">
                <a:latin typeface="Meiryo" panose="020B0604030504040204" pitchFamily="34" charset="-128"/>
                <a:ea typeface="Meiryo" panose="020B0604030504040204" pitchFamily="34" charset="-128"/>
              </a:rPr>
              <a:t>3k+3</a:t>
            </a:r>
            <a:r>
              <a:rPr lang="ja-JP" altLang="en-US" sz="2400">
                <a:latin typeface="Meiryo" panose="020B0604030504040204" pitchFamily="34" charset="-128"/>
                <a:ea typeface="Meiryo" panose="020B0604030504040204" pitchFamily="34" charset="-128"/>
              </a:rPr>
              <a:t>文字目は転置回数を表す</a:t>
            </a:r>
            <a:endParaRPr lang="en-US" altLang="ja-JP" sz="2400" dirty="0">
              <a:latin typeface="Meiryo" panose="020B0604030504040204" pitchFamily="34" charset="-128"/>
              <a:ea typeface="Meiryo" panose="020B0604030504040204" pitchFamily="34" charset="-128"/>
            </a:endParaRPr>
          </a:p>
          <a:p>
            <a:r>
              <a:rPr lang="ja-JP" altLang="en-US" sz="2400">
                <a:latin typeface="Meiryo" panose="020B0604030504040204" pitchFamily="34" charset="-128"/>
                <a:ea typeface="Meiryo" panose="020B0604030504040204" pitchFamily="34" charset="-128"/>
              </a:rPr>
              <a:t>文字の方向は</a:t>
            </a:r>
            <a:r>
              <a:rPr lang="en-US" altLang="ja-JP" sz="2400" dirty="0">
                <a:latin typeface="Meiryo" panose="020B0604030504040204" pitchFamily="34" charset="-128"/>
                <a:ea typeface="Meiryo" panose="020B0604030504040204" pitchFamily="34" charset="-128"/>
              </a:rPr>
              <a:t>,</a:t>
            </a:r>
            <a:r>
              <a:rPr lang="ja-JP" altLang="en-US" sz="2400">
                <a:latin typeface="Meiryo" panose="020B0604030504040204" pitchFamily="34" charset="-128"/>
                <a:ea typeface="Meiryo" panose="020B0604030504040204" pitchFamily="34" charset="-128"/>
              </a:rPr>
              <a:t>縦方向が</a:t>
            </a:r>
            <a:r>
              <a:rPr lang="en-US" altLang="ja-JP" sz="2400" dirty="0">
                <a:latin typeface="Meiryo" panose="020B0604030504040204" pitchFamily="34" charset="-128"/>
                <a:ea typeface="Meiryo" panose="020B0604030504040204" pitchFamily="34" charset="-128"/>
              </a:rPr>
              <a:t>’1’, </a:t>
            </a:r>
            <a:r>
              <a:rPr lang="ja-JP" altLang="en-US" sz="2400">
                <a:latin typeface="Meiryo" panose="020B0604030504040204" pitchFamily="34" charset="-128"/>
                <a:ea typeface="Meiryo" panose="020B0604030504040204" pitchFamily="34" charset="-128"/>
              </a:rPr>
              <a:t>横方向が</a:t>
            </a:r>
            <a:r>
              <a:rPr lang="en-US" altLang="ja-JP" sz="2400" dirty="0">
                <a:latin typeface="Meiryo" panose="020B0604030504040204" pitchFamily="34" charset="-128"/>
                <a:ea typeface="Meiryo" panose="020B0604030504040204" pitchFamily="34" charset="-128"/>
              </a:rPr>
              <a:t>’2’, </a:t>
            </a:r>
          </a:p>
          <a:p>
            <a:r>
              <a:rPr lang="ja-JP" altLang="en-US" sz="2400">
                <a:latin typeface="Meiryo" panose="020B0604030504040204" pitchFamily="34" charset="-128"/>
                <a:ea typeface="Meiryo" panose="020B0604030504040204" pitchFamily="34" charset="-128"/>
              </a:rPr>
              <a:t>回転方向が</a:t>
            </a:r>
            <a:r>
              <a:rPr lang="en-US" altLang="ja-JP" sz="2400" dirty="0">
                <a:latin typeface="Meiryo" panose="020B0604030504040204" pitchFamily="34" charset="-128"/>
                <a:ea typeface="Meiryo" panose="020B0604030504040204" pitchFamily="34" charset="-128"/>
              </a:rPr>
              <a:t>’3’</a:t>
            </a:r>
            <a:r>
              <a:rPr lang="ja-JP" altLang="en-US" sz="2400">
                <a:latin typeface="Meiryo" panose="020B0604030504040204" pitchFamily="34" charset="-128"/>
                <a:ea typeface="Meiryo" panose="020B0604030504040204" pitchFamily="34" charset="-128"/>
              </a:rPr>
              <a:t>です（詳しくは次以降スライド）</a:t>
            </a:r>
          </a:p>
        </p:txBody>
      </p:sp>
    </p:spTree>
    <p:extLst>
      <p:ext uri="{BB962C8B-B14F-4D97-AF65-F5344CB8AC3E}">
        <p14:creationId xmlns:p14="http://schemas.microsoft.com/office/powerpoint/2010/main" val="37388836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8" name="Google Shape;268;p18"/>
          <p:cNvSpPr txBox="1">
            <a:spLocks noGrp="1"/>
          </p:cNvSpPr>
          <p:nvPr>
            <p:ph type="title"/>
          </p:nvPr>
        </p:nvSpPr>
        <p:spPr>
          <a:xfrm>
            <a:off x="1085700" y="523433"/>
            <a:ext cx="7011200" cy="1021600"/>
          </a:xfrm>
          <a:prstGeom prst="rect">
            <a:avLst/>
          </a:prstGeom>
        </p:spPr>
        <p:txBody>
          <a:bodyPr spcFirstLastPara="1" vert="horz" wrap="square" lIns="121900" tIns="121900" rIns="121900" bIns="121900" rtlCol="0" anchor="ctr" anchorCtr="0">
            <a:noAutofit/>
          </a:bodyPr>
          <a:lstStyle/>
          <a:p>
            <a:pPr>
              <a:buSzPts val="3000"/>
            </a:pPr>
            <a:r>
              <a:rPr lang="en-US" sz="4000" dirty="0">
                <a:solidFill>
                  <a:schemeClr val="bg1"/>
                </a:solidFill>
                <a:latin typeface="Meiryo" panose="020B0604030504040204" pitchFamily="34" charset="-128"/>
                <a:ea typeface="Meiryo" panose="020B0604030504040204" pitchFamily="34" charset="-128"/>
              </a:rPr>
              <a:t>cubing</a:t>
            </a:r>
            <a:r>
              <a:rPr lang="ja-JP" altLang="en-US" sz="4000">
                <a:solidFill>
                  <a:schemeClr val="bg1"/>
                </a:solidFill>
                <a:latin typeface="Meiryo" panose="020B0604030504040204" pitchFamily="34" charset="-128"/>
                <a:ea typeface="Meiryo" panose="020B0604030504040204" pitchFamily="34" charset="-128"/>
              </a:rPr>
              <a:t>暗号の暗号化手順６</a:t>
            </a:r>
            <a:endParaRPr sz="4000" dirty="0">
              <a:solidFill>
                <a:schemeClr val="bg1"/>
              </a:solidFill>
              <a:latin typeface="Meiryo" panose="020B0604030504040204" pitchFamily="34" charset="-128"/>
              <a:ea typeface="Meiryo" panose="020B0604030504040204" pitchFamily="34" charset="-128"/>
            </a:endParaRPr>
          </a:p>
        </p:txBody>
      </p:sp>
      <p:grpSp>
        <p:nvGrpSpPr>
          <p:cNvPr id="271" name="Google Shape;271;p18"/>
          <p:cNvGrpSpPr/>
          <p:nvPr/>
        </p:nvGrpSpPr>
        <p:grpSpPr>
          <a:xfrm>
            <a:off x="416622" y="783014"/>
            <a:ext cx="412029" cy="502449"/>
            <a:chOff x="596350" y="929175"/>
            <a:chExt cx="407950" cy="497475"/>
          </a:xfrm>
        </p:grpSpPr>
        <p:sp>
          <p:nvSpPr>
            <p:cNvPr id="272" name="Google Shape;272;p18"/>
            <p:cNvSpPr/>
            <p:nvPr/>
          </p:nvSpPr>
          <p:spPr>
            <a:xfrm>
              <a:off x="596350" y="953550"/>
              <a:ext cx="387250" cy="473100"/>
            </a:xfrm>
            <a:custGeom>
              <a:avLst/>
              <a:gdLst/>
              <a:ahLst/>
              <a:cxnLst/>
              <a:rect l="l" t="t" r="r" b="b"/>
              <a:pathLst>
                <a:path w="15490" h="18924" fill="none" extrusionOk="0">
                  <a:moveTo>
                    <a:pt x="15490" y="17828"/>
                  </a:moveTo>
                  <a:lnTo>
                    <a:pt x="15490" y="17828"/>
                  </a:lnTo>
                  <a:lnTo>
                    <a:pt x="15466" y="17998"/>
                  </a:lnTo>
                  <a:lnTo>
                    <a:pt x="15417" y="18169"/>
                  </a:lnTo>
                  <a:lnTo>
                    <a:pt x="15319" y="18364"/>
                  </a:lnTo>
                  <a:lnTo>
                    <a:pt x="15198" y="18534"/>
                  </a:lnTo>
                  <a:lnTo>
                    <a:pt x="15052" y="18680"/>
                  </a:lnTo>
                  <a:lnTo>
                    <a:pt x="14881" y="18802"/>
                  </a:lnTo>
                  <a:lnTo>
                    <a:pt x="14735" y="18900"/>
                  </a:lnTo>
                  <a:lnTo>
                    <a:pt x="14564" y="18924"/>
                  </a:lnTo>
                  <a:lnTo>
                    <a:pt x="1023" y="18924"/>
                  </a:lnTo>
                  <a:lnTo>
                    <a:pt x="1023" y="18924"/>
                  </a:lnTo>
                  <a:lnTo>
                    <a:pt x="853" y="18900"/>
                  </a:lnTo>
                  <a:lnTo>
                    <a:pt x="682" y="18802"/>
                  </a:lnTo>
                  <a:lnTo>
                    <a:pt x="512" y="18680"/>
                  </a:lnTo>
                  <a:lnTo>
                    <a:pt x="341" y="18534"/>
                  </a:lnTo>
                  <a:lnTo>
                    <a:pt x="219" y="18364"/>
                  </a:lnTo>
                  <a:lnTo>
                    <a:pt x="98" y="18169"/>
                  </a:lnTo>
                  <a:lnTo>
                    <a:pt x="25" y="17998"/>
                  </a:lnTo>
                  <a:lnTo>
                    <a:pt x="0" y="17828"/>
                  </a:lnTo>
                  <a:lnTo>
                    <a:pt x="0" y="877"/>
                  </a:lnTo>
                  <a:lnTo>
                    <a:pt x="0" y="877"/>
                  </a:lnTo>
                  <a:lnTo>
                    <a:pt x="25" y="706"/>
                  </a:lnTo>
                  <a:lnTo>
                    <a:pt x="98" y="560"/>
                  </a:lnTo>
                  <a:lnTo>
                    <a:pt x="195" y="414"/>
                  </a:lnTo>
                  <a:lnTo>
                    <a:pt x="341" y="268"/>
                  </a:lnTo>
                  <a:lnTo>
                    <a:pt x="487" y="171"/>
                  </a:lnTo>
                  <a:lnTo>
                    <a:pt x="658" y="73"/>
                  </a:lnTo>
                  <a:lnTo>
                    <a:pt x="828" y="24"/>
                  </a:lnTo>
                  <a:lnTo>
                    <a:pt x="974" y="0"/>
                  </a:lnTo>
                </a:path>
              </a:pathLst>
            </a:custGeom>
            <a:noFill/>
            <a:ln w="12175" cap="rnd" cmpd="sng">
              <a:solidFill>
                <a:srgbClr val="FF9800"/>
              </a:solidFill>
              <a:prstDash val="solid"/>
              <a:round/>
              <a:headEnd type="none" w="sm" len="sm"/>
              <a:tailEnd type="none" w="sm" len="sm"/>
            </a:ln>
          </p:spPr>
          <p:txBody>
            <a:bodyPr spcFirstLastPara="1" wrap="square" lIns="121900" tIns="121900" rIns="121900" bIns="121900" anchor="ctr" anchorCtr="0">
              <a:noAutofit/>
            </a:bodyPr>
            <a:lstStyle/>
            <a:p>
              <a:endParaRPr sz="2400" dirty="0">
                <a:latin typeface="Segoe UI Emoji Regular"/>
              </a:endParaRPr>
            </a:p>
          </p:txBody>
        </p:sp>
        <p:sp>
          <p:nvSpPr>
            <p:cNvPr id="273" name="Google Shape;273;p18"/>
            <p:cNvSpPr/>
            <p:nvPr/>
          </p:nvSpPr>
          <p:spPr>
            <a:xfrm>
              <a:off x="626775" y="929175"/>
              <a:ext cx="377525" cy="462775"/>
            </a:xfrm>
            <a:custGeom>
              <a:avLst/>
              <a:gdLst/>
              <a:ahLst/>
              <a:cxnLst/>
              <a:rect l="l" t="t" r="r" b="b"/>
              <a:pathLst>
                <a:path w="15101" h="18511" fill="none" extrusionOk="0">
                  <a:moveTo>
                    <a:pt x="15101" y="3362"/>
                  </a:moveTo>
                  <a:lnTo>
                    <a:pt x="15101" y="17731"/>
                  </a:lnTo>
                  <a:lnTo>
                    <a:pt x="15101" y="17731"/>
                  </a:lnTo>
                  <a:lnTo>
                    <a:pt x="15077" y="17877"/>
                  </a:lnTo>
                  <a:lnTo>
                    <a:pt x="15028" y="18024"/>
                  </a:lnTo>
                  <a:lnTo>
                    <a:pt x="14979" y="18145"/>
                  </a:lnTo>
                  <a:lnTo>
                    <a:pt x="14882" y="18267"/>
                  </a:lnTo>
                  <a:lnTo>
                    <a:pt x="14760" y="18365"/>
                  </a:lnTo>
                  <a:lnTo>
                    <a:pt x="14614" y="18438"/>
                  </a:lnTo>
                  <a:lnTo>
                    <a:pt x="14468" y="18486"/>
                  </a:lnTo>
                  <a:lnTo>
                    <a:pt x="14322" y="18511"/>
                  </a:lnTo>
                  <a:lnTo>
                    <a:pt x="780" y="18511"/>
                  </a:lnTo>
                  <a:lnTo>
                    <a:pt x="780" y="18511"/>
                  </a:lnTo>
                  <a:lnTo>
                    <a:pt x="634" y="18486"/>
                  </a:lnTo>
                  <a:lnTo>
                    <a:pt x="488" y="18438"/>
                  </a:lnTo>
                  <a:lnTo>
                    <a:pt x="342" y="18365"/>
                  </a:lnTo>
                  <a:lnTo>
                    <a:pt x="220" y="18267"/>
                  </a:lnTo>
                  <a:lnTo>
                    <a:pt x="123" y="18145"/>
                  </a:lnTo>
                  <a:lnTo>
                    <a:pt x="74" y="18024"/>
                  </a:lnTo>
                  <a:lnTo>
                    <a:pt x="25" y="17877"/>
                  </a:lnTo>
                  <a:lnTo>
                    <a:pt x="1" y="17731"/>
                  </a:lnTo>
                  <a:lnTo>
                    <a:pt x="1" y="780"/>
                  </a:lnTo>
                  <a:lnTo>
                    <a:pt x="1" y="780"/>
                  </a:lnTo>
                  <a:lnTo>
                    <a:pt x="25" y="610"/>
                  </a:lnTo>
                  <a:lnTo>
                    <a:pt x="74" y="464"/>
                  </a:lnTo>
                  <a:lnTo>
                    <a:pt x="123" y="342"/>
                  </a:lnTo>
                  <a:lnTo>
                    <a:pt x="220" y="220"/>
                  </a:lnTo>
                  <a:lnTo>
                    <a:pt x="342" y="123"/>
                  </a:lnTo>
                  <a:lnTo>
                    <a:pt x="488" y="50"/>
                  </a:lnTo>
                  <a:lnTo>
                    <a:pt x="634" y="1"/>
                  </a:lnTo>
                  <a:lnTo>
                    <a:pt x="780" y="1"/>
                  </a:lnTo>
                  <a:lnTo>
                    <a:pt x="11740" y="1"/>
                  </a:lnTo>
                </a:path>
              </a:pathLst>
            </a:custGeom>
            <a:noFill/>
            <a:ln w="12175" cap="rnd" cmpd="sng">
              <a:solidFill>
                <a:srgbClr val="FF9800"/>
              </a:solidFill>
              <a:prstDash val="solid"/>
              <a:round/>
              <a:headEnd type="none" w="sm" len="sm"/>
              <a:tailEnd type="none" w="sm" len="sm"/>
            </a:ln>
          </p:spPr>
          <p:txBody>
            <a:bodyPr spcFirstLastPara="1" wrap="square" lIns="121900" tIns="121900" rIns="121900" bIns="121900" anchor="ctr" anchorCtr="0">
              <a:noAutofit/>
            </a:bodyPr>
            <a:lstStyle/>
            <a:p>
              <a:endParaRPr sz="2400" dirty="0">
                <a:latin typeface="Segoe UI Emoji Regular"/>
              </a:endParaRPr>
            </a:p>
          </p:txBody>
        </p:sp>
        <p:sp>
          <p:nvSpPr>
            <p:cNvPr id="274" name="Google Shape;274;p18"/>
            <p:cNvSpPr/>
            <p:nvPr/>
          </p:nvSpPr>
          <p:spPr>
            <a:xfrm>
              <a:off x="688900" y="1256150"/>
              <a:ext cx="133975" cy="25"/>
            </a:xfrm>
            <a:custGeom>
              <a:avLst/>
              <a:gdLst/>
              <a:ahLst/>
              <a:cxnLst/>
              <a:rect l="l" t="t" r="r" b="b"/>
              <a:pathLst>
                <a:path w="5359" h="1" fill="none" extrusionOk="0">
                  <a:moveTo>
                    <a:pt x="5358" y="0"/>
                  </a:moveTo>
                  <a:lnTo>
                    <a:pt x="0" y="0"/>
                  </a:lnTo>
                </a:path>
              </a:pathLst>
            </a:custGeom>
            <a:noFill/>
            <a:ln w="12175" cap="rnd" cmpd="sng">
              <a:solidFill>
                <a:srgbClr val="FF9800"/>
              </a:solidFill>
              <a:prstDash val="solid"/>
              <a:round/>
              <a:headEnd type="none" w="sm" len="sm"/>
              <a:tailEnd type="none" w="sm" len="sm"/>
            </a:ln>
          </p:spPr>
          <p:txBody>
            <a:bodyPr spcFirstLastPara="1" wrap="square" lIns="121900" tIns="121900" rIns="121900" bIns="121900" anchor="ctr" anchorCtr="0">
              <a:noAutofit/>
            </a:bodyPr>
            <a:lstStyle/>
            <a:p>
              <a:endParaRPr sz="2400" dirty="0">
                <a:latin typeface="Segoe UI Emoji Regular"/>
              </a:endParaRPr>
            </a:p>
          </p:txBody>
        </p:sp>
        <p:sp>
          <p:nvSpPr>
            <p:cNvPr id="275" name="Google Shape;275;p18"/>
            <p:cNvSpPr/>
            <p:nvPr/>
          </p:nvSpPr>
          <p:spPr>
            <a:xfrm>
              <a:off x="688900" y="1201350"/>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121900" tIns="121900" rIns="121900" bIns="121900" anchor="ctr" anchorCtr="0">
              <a:noAutofit/>
            </a:bodyPr>
            <a:lstStyle/>
            <a:p>
              <a:endParaRPr sz="2400" dirty="0">
                <a:latin typeface="Segoe UI Emoji Regular"/>
              </a:endParaRPr>
            </a:p>
          </p:txBody>
        </p:sp>
        <p:sp>
          <p:nvSpPr>
            <p:cNvPr id="276" name="Google Shape;276;p18"/>
            <p:cNvSpPr/>
            <p:nvPr/>
          </p:nvSpPr>
          <p:spPr>
            <a:xfrm>
              <a:off x="688900" y="1145950"/>
              <a:ext cx="255750" cy="25"/>
            </a:xfrm>
            <a:custGeom>
              <a:avLst/>
              <a:gdLst/>
              <a:ahLst/>
              <a:cxnLst/>
              <a:rect l="l" t="t" r="r" b="b"/>
              <a:pathLst>
                <a:path w="10230" h="1" fill="none" extrusionOk="0">
                  <a:moveTo>
                    <a:pt x="10229" y="0"/>
                  </a:moveTo>
                  <a:lnTo>
                    <a:pt x="0" y="0"/>
                  </a:lnTo>
                </a:path>
              </a:pathLst>
            </a:custGeom>
            <a:noFill/>
            <a:ln w="12175" cap="rnd" cmpd="sng">
              <a:solidFill>
                <a:srgbClr val="FF9800"/>
              </a:solidFill>
              <a:prstDash val="solid"/>
              <a:round/>
              <a:headEnd type="none" w="sm" len="sm"/>
              <a:tailEnd type="none" w="sm" len="sm"/>
            </a:ln>
          </p:spPr>
          <p:txBody>
            <a:bodyPr spcFirstLastPara="1" wrap="square" lIns="121900" tIns="121900" rIns="121900" bIns="121900" anchor="ctr" anchorCtr="0">
              <a:noAutofit/>
            </a:bodyPr>
            <a:lstStyle/>
            <a:p>
              <a:endParaRPr sz="2400" dirty="0">
                <a:latin typeface="Segoe UI Emoji Regular"/>
              </a:endParaRPr>
            </a:p>
          </p:txBody>
        </p:sp>
        <p:sp>
          <p:nvSpPr>
            <p:cNvPr id="277" name="Google Shape;277;p18"/>
            <p:cNvSpPr/>
            <p:nvPr/>
          </p:nvSpPr>
          <p:spPr>
            <a:xfrm>
              <a:off x="688900" y="1090525"/>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121900" tIns="121900" rIns="121900" bIns="121900" anchor="ctr" anchorCtr="0">
              <a:noAutofit/>
            </a:bodyPr>
            <a:lstStyle/>
            <a:p>
              <a:endParaRPr sz="2400" dirty="0">
                <a:latin typeface="Segoe UI Emoji Regular"/>
              </a:endParaRPr>
            </a:p>
          </p:txBody>
        </p:sp>
        <p:sp>
          <p:nvSpPr>
            <p:cNvPr id="278" name="Google Shape;278;p18"/>
            <p:cNvSpPr/>
            <p:nvPr/>
          </p:nvSpPr>
          <p:spPr>
            <a:xfrm>
              <a:off x="920250" y="929175"/>
              <a:ext cx="84050" cy="84050"/>
            </a:xfrm>
            <a:custGeom>
              <a:avLst/>
              <a:gdLst/>
              <a:ahLst/>
              <a:cxnLst/>
              <a:rect l="l" t="t" r="r" b="b"/>
              <a:pathLst>
                <a:path w="3362" h="3362" fill="none" extrusionOk="0">
                  <a:moveTo>
                    <a:pt x="1" y="2582"/>
                  </a:moveTo>
                  <a:lnTo>
                    <a:pt x="1" y="1"/>
                  </a:lnTo>
                  <a:lnTo>
                    <a:pt x="3362" y="3362"/>
                  </a:lnTo>
                  <a:lnTo>
                    <a:pt x="780" y="3362"/>
                  </a:lnTo>
                  <a:lnTo>
                    <a:pt x="780" y="3362"/>
                  </a:lnTo>
                  <a:lnTo>
                    <a:pt x="610" y="3337"/>
                  </a:lnTo>
                  <a:lnTo>
                    <a:pt x="464" y="3289"/>
                  </a:lnTo>
                  <a:lnTo>
                    <a:pt x="342" y="3216"/>
                  </a:lnTo>
                  <a:lnTo>
                    <a:pt x="220" y="3118"/>
                  </a:lnTo>
                  <a:lnTo>
                    <a:pt x="123" y="3021"/>
                  </a:lnTo>
                  <a:lnTo>
                    <a:pt x="50" y="2875"/>
                  </a:lnTo>
                  <a:lnTo>
                    <a:pt x="1" y="2729"/>
                  </a:lnTo>
                  <a:lnTo>
                    <a:pt x="1" y="2582"/>
                  </a:lnTo>
                  <a:lnTo>
                    <a:pt x="1" y="2582"/>
                  </a:lnTo>
                  <a:close/>
                </a:path>
              </a:pathLst>
            </a:custGeom>
            <a:noFill/>
            <a:ln w="12175" cap="rnd" cmpd="sng">
              <a:solidFill>
                <a:srgbClr val="FF9800"/>
              </a:solidFill>
              <a:prstDash val="solid"/>
              <a:round/>
              <a:headEnd type="none" w="sm" len="sm"/>
              <a:tailEnd type="none" w="sm" len="sm"/>
            </a:ln>
          </p:spPr>
          <p:txBody>
            <a:bodyPr spcFirstLastPara="1" wrap="square" lIns="121900" tIns="121900" rIns="121900" bIns="121900" anchor="ctr" anchorCtr="0">
              <a:noAutofit/>
            </a:bodyPr>
            <a:lstStyle/>
            <a:p>
              <a:endParaRPr sz="2400" dirty="0">
                <a:latin typeface="Segoe UI Emoji Regular"/>
              </a:endParaRPr>
            </a:p>
          </p:txBody>
        </p:sp>
      </p:grpSp>
      <p:sp>
        <p:nvSpPr>
          <p:cNvPr id="11" name="テキスト ボックス 10">
            <a:extLst>
              <a:ext uri="{FF2B5EF4-FFF2-40B4-BE49-F238E27FC236}">
                <a16:creationId xmlns:a16="http://schemas.microsoft.com/office/drawing/2014/main" id="{B804A937-DFF9-6944-A9A4-3D8EEFFB9831}"/>
              </a:ext>
            </a:extLst>
          </p:cNvPr>
          <p:cNvSpPr txBox="1"/>
          <p:nvPr/>
        </p:nvSpPr>
        <p:spPr>
          <a:xfrm>
            <a:off x="828651" y="1959855"/>
            <a:ext cx="4498728" cy="502766"/>
          </a:xfrm>
          <a:prstGeom prst="rect">
            <a:avLst/>
          </a:prstGeom>
          <a:noFill/>
        </p:spPr>
        <p:txBody>
          <a:bodyPr wrap="square" rtlCol="0">
            <a:spAutoFit/>
          </a:bodyPr>
          <a:lstStyle/>
          <a:p>
            <a:r>
              <a:rPr lang="ja-JP" altLang="en-US" sz="2667">
                <a:latin typeface="Meiryo" panose="020B0604030504040204" pitchFamily="34" charset="-128"/>
                <a:ea typeface="Meiryo" panose="020B0604030504040204" pitchFamily="34" charset="-128"/>
              </a:rPr>
              <a:t>６</a:t>
            </a:r>
            <a:r>
              <a:rPr lang="en-US" altLang="ja-JP" sz="2667" dirty="0">
                <a:latin typeface="Meiryo" panose="020B0604030504040204" pitchFamily="34" charset="-128"/>
                <a:ea typeface="Meiryo" panose="020B0604030504040204" pitchFamily="34" charset="-128"/>
              </a:rPr>
              <a:t>-</a:t>
            </a:r>
            <a:r>
              <a:rPr lang="ja-JP" altLang="en-US" sz="2667">
                <a:latin typeface="Meiryo" panose="020B0604030504040204" pitchFamily="34" charset="-128"/>
                <a:ea typeface="Meiryo" panose="020B0604030504040204" pitchFamily="34" charset="-128"/>
              </a:rPr>
              <a:t>１．縦方向の回転</a:t>
            </a:r>
            <a:endParaRPr lang="en-US" altLang="ja-JP" sz="2667" dirty="0">
              <a:latin typeface="Meiryo" panose="020B0604030504040204" pitchFamily="34" charset="-128"/>
              <a:ea typeface="Meiryo" panose="020B0604030504040204" pitchFamily="34" charset="-128"/>
            </a:endParaRPr>
          </a:p>
        </p:txBody>
      </p:sp>
      <p:sp>
        <p:nvSpPr>
          <p:cNvPr id="25" name="Google Shape;270;p18">
            <a:extLst>
              <a:ext uri="{FF2B5EF4-FFF2-40B4-BE49-F238E27FC236}">
                <a16:creationId xmlns:a16="http://schemas.microsoft.com/office/drawing/2014/main" id="{044788C0-AE68-9740-A4F5-F1A37D70D29A}"/>
              </a:ext>
            </a:extLst>
          </p:cNvPr>
          <p:cNvSpPr txBox="1">
            <a:spLocks noGrp="1"/>
          </p:cNvSpPr>
          <p:nvPr>
            <p:ph type="sldNum" idx="12"/>
          </p:nvPr>
        </p:nvSpPr>
        <p:spPr>
          <a:xfrm>
            <a:off x="10157333" y="6182000"/>
            <a:ext cx="1983200" cy="420800"/>
          </a:xfrm>
          <a:prstGeom prst="rect">
            <a:avLst/>
          </a:prstGeom>
        </p:spPr>
        <p:txBody>
          <a:bodyPr spcFirstLastPara="1" vert="horz" wrap="square" lIns="121900" tIns="121900" rIns="121900" bIns="121900" rtlCol="0" anchor="ctr" anchorCtr="0">
            <a:noAutofit/>
          </a:bodyPr>
          <a:lstStyle/>
          <a:p>
            <a:fld id="{00000000-1234-1234-1234-123412341234}" type="slidenum">
              <a:rPr lang="en">
                <a:latin typeface="Segoe UI Emoji" panose="020B0502040204020203" pitchFamily="34" charset="0"/>
                <a:ea typeface="Segoe UI Emoji" panose="020B0502040204020203" pitchFamily="34" charset="0"/>
              </a:rPr>
              <a:pPr/>
              <a:t>14</a:t>
            </a:fld>
            <a:endParaRPr dirty="0">
              <a:latin typeface="Segoe UI Emoji" panose="020B0502040204020203" pitchFamily="34" charset="0"/>
              <a:ea typeface="Segoe UI Emoji" panose="020B0502040204020203" pitchFamily="34" charset="0"/>
            </a:endParaRPr>
          </a:p>
        </p:txBody>
      </p:sp>
      <p:pic>
        <p:nvPicPr>
          <p:cNvPr id="3" name="図 2" descr="モニター, スクリーンショット, 画面, コンピューター が含まれている画像&#10;&#10;自動的に生成された説明">
            <a:extLst>
              <a:ext uri="{FF2B5EF4-FFF2-40B4-BE49-F238E27FC236}">
                <a16:creationId xmlns:a16="http://schemas.microsoft.com/office/drawing/2014/main" id="{A540DCF9-2505-1C4F-9C35-B2E9453003AE}"/>
              </a:ext>
            </a:extLst>
          </p:cNvPr>
          <p:cNvPicPr>
            <a:picLocks noChangeAspect="1"/>
          </p:cNvPicPr>
          <p:nvPr/>
        </p:nvPicPr>
        <p:blipFill rotWithShape="1">
          <a:blip r:embed="rId3"/>
          <a:srcRect l="35185" t="24547" r="35185" b="30610"/>
          <a:stretch/>
        </p:blipFill>
        <p:spPr>
          <a:xfrm>
            <a:off x="4470400" y="3179924"/>
            <a:ext cx="3251200" cy="3075409"/>
          </a:xfrm>
          <a:prstGeom prst="rect">
            <a:avLst/>
          </a:prstGeom>
        </p:spPr>
      </p:pic>
      <p:sp>
        <p:nvSpPr>
          <p:cNvPr id="5" name="正方形/長方形 4">
            <a:extLst>
              <a:ext uri="{FF2B5EF4-FFF2-40B4-BE49-F238E27FC236}">
                <a16:creationId xmlns:a16="http://schemas.microsoft.com/office/drawing/2014/main" id="{0F71FA6D-BBF3-2E4F-BC0F-BEC197C1B7F0}"/>
              </a:ext>
            </a:extLst>
          </p:cNvPr>
          <p:cNvSpPr/>
          <p:nvPr/>
        </p:nvSpPr>
        <p:spPr>
          <a:xfrm>
            <a:off x="6709264" y="6500069"/>
            <a:ext cx="3220818" cy="461665"/>
          </a:xfrm>
          <a:prstGeom prst="rect">
            <a:avLst/>
          </a:prstGeom>
        </p:spPr>
        <p:txBody>
          <a:bodyPr wrap="none">
            <a:spAutoFit/>
          </a:bodyPr>
          <a:lstStyle/>
          <a:p>
            <a:r>
              <a:rPr lang="en" altLang="ja-JP" sz="2400" dirty="0">
                <a:latin typeface="Meiryo" panose="020B0604030504040204" pitchFamily="34" charset="-128"/>
                <a:ea typeface="Meiryo" panose="020B0604030504040204" pitchFamily="34" charset="-128"/>
              </a:rPr>
              <a:t>http://iamthecu.be/</a:t>
            </a:r>
            <a:endParaRPr lang="ja-JP" altLang="en-US" sz="2400">
              <a:latin typeface="Meiryo" panose="020B0604030504040204" pitchFamily="34" charset="-128"/>
              <a:ea typeface="Meiryo" panose="020B0604030504040204" pitchFamily="34" charset="-128"/>
            </a:endParaRPr>
          </a:p>
        </p:txBody>
      </p:sp>
      <p:sp>
        <p:nvSpPr>
          <p:cNvPr id="7" name="テキスト ボックス 6">
            <a:extLst>
              <a:ext uri="{FF2B5EF4-FFF2-40B4-BE49-F238E27FC236}">
                <a16:creationId xmlns:a16="http://schemas.microsoft.com/office/drawing/2014/main" id="{8F1C8048-7695-BF4A-98FD-AC31F4067076}"/>
              </a:ext>
            </a:extLst>
          </p:cNvPr>
          <p:cNvSpPr txBox="1"/>
          <p:nvPr/>
        </p:nvSpPr>
        <p:spPr>
          <a:xfrm>
            <a:off x="4384336" y="5520203"/>
            <a:ext cx="1107996" cy="461665"/>
          </a:xfrm>
          <a:prstGeom prst="rect">
            <a:avLst/>
          </a:prstGeom>
          <a:noFill/>
        </p:spPr>
        <p:txBody>
          <a:bodyPr wrap="none" rtlCol="0">
            <a:spAutoFit/>
          </a:bodyPr>
          <a:lstStyle/>
          <a:p>
            <a:r>
              <a:rPr lang="ja-JP" altLang="en-US" sz="2400" b="1">
                <a:solidFill>
                  <a:schemeClr val="bg1"/>
                </a:solidFill>
              </a:rPr>
              <a:t>１列目</a:t>
            </a:r>
          </a:p>
        </p:txBody>
      </p:sp>
      <p:sp>
        <p:nvSpPr>
          <p:cNvPr id="32" name="テキスト ボックス 31">
            <a:extLst>
              <a:ext uri="{FF2B5EF4-FFF2-40B4-BE49-F238E27FC236}">
                <a16:creationId xmlns:a16="http://schemas.microsoft.com/office/drawing/2014/main" id="{7862CAB9-5D58-0240-B5A7-E0BCA92876D6}"/>
              </a:ext>
            </a:extLst>
          </p:cNvPr>
          <p:cNvSpPr txBox="1"/>
          <p:nvPr/>
        </p:nvSpPr>
        <p:spPr>
          <a:xfrm>
            <a:off x="4873924" y="6012722"/>
            <a:ext cx="1107996" cy="461665"/>
          </a:xfrm>
          <a:prstGeom prst="rect">
            <a:avLst/>
          </a:prstGeom>
          <a:solidFill>
            <a:schemeClr val="tx1"/>
          </a:solidFill>
        </p:spPr>
        <p:txBody>
          <a:bodyPr wrap="none" rtlCol="0">
            <a:spAutoFit/>
          </a:bodyPr>
          <a:lstStyle/>
          <a:p>
            <a:r>
              <a:rPr lang="ja-JP" altLang="en-US" sz="2400" b="1">
                <a:solidFill>
                  <a:schemeClr val="bg1"/>
                </a:solidFill>
              </a:rPr>
              <a:t>２列目</a:t>
            </a:r>
          </a:p>
        </p:txBody>
      </p:sp>
      <p:sp>
        <p:nvSpPr>
          <p:cNvPr id="33" name="テキスト ボックス 32">
            <a:extLst>
              <a:ext uri="{FF2B5EF4-FFF2-40B4-BE49-F238E27FC236}">
                <a16:creationId xmlns:a16="http://schemas.microsoft.com/office/drawing/2014/main" id="{03A3EB1A-0B46-DB4D-81B9-841F004EDD99}"/>
              </a:ext>
            </a:extLst>
          </p:cNvPr>
          <p:cNvSpPr txBox="1"/>
          <p:nvPr/>
        </p:nvSpPr>
        <p:spPr>
          <a:xfrm>
            <a:off x="5847449" y="6012721"/>
            <a:ext cx="1107996" cy="461665"/>
          </a:xfrm>
          <a:prstGeom prst="rect">
            <a:avLst/>
          </a:prstGeom>
          <a:solidFill>
            <a:schemeClr val="tx1"/>
          </a:solidFill>
        </p:spPr>
        <p:txBody>
          <a:bodyPr wrap="none" rtlCol="0">
            <a:spAutoFit/>
          </a:bodyPr>
          <a:lstStyle/>
          <a:p>
            <a:r>
              <a:rPr lang="ja-JP" altLang="en-US" sz="2400" b="1">
                <a:solidFill>
                  <a:schemeClr val="bg1"/>
                </a:solidFill>
              </a:rPr>
              <a:t>３列目</a:t>
            </a:r>
          </a:p>
        </p:txBody>
      </p:sp>
    </p:spTree>
    <p:extLst>
      <p:ext uri="{BB962C8B-B14F-4D97-AF65-F5344CB8AC3E}">
        <p14:creationId xmlns:p14="http://schemas.microsoft.com/office/powerpoint/2010/main" val="22764458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8" name="Google Shape;268;p18"/>
          <p:cNvSpPr txBox="1">
            <a:spLocks noGrp="1"/>
          </p:cNvSpPr>
          <p:nvPr>
            <p:ph type="title"/>
          </p:nvPr>
        </p:nvSpPr>
        <p:spPr>
          <a:xfrm>
            <a:off x="1085700" y="523433"/>
            <a:ext cx="7011200" cy="1021600"/>
          </a:xfrm>
          <a:prstGeom prst="rect">
            <a:avLst/>
          </a:prstGeom>
        </p:spPr>
        <p:txBody>
          <a:bodyPr spcFirstLastPara="1" vert="horz" wrap="square" lIns="121900" tIns="121900" rIns="121900" bIns="121900" rtlCol="0" anchor="ctr" anchorCtr="0">
            <a:noAutofit/>
          </a:bodyPr>
          <a:lstStyle/>
          <a:p>
            <a:pPr>
              <a:buSzPts val="3000"/>
            </a:pPr>
            <a:r>
              <a:rPr lang="en-US" sz="4000" dirty="0">
                <a:solidFill>
                  <a:schemeClr val="bg1"/>
                </a:solidFill>
                <a:latin typeface="Meiryo" panose="020B0604030504040204" pitchFamily="34" charset="-128"/>
                <a:ea typeface="Meiryo" panose="020B0604030504040204" pitchFamily="34" charset="-128"/>
              </a:rPr>
              <a:t>cubing</a:t>
            </a:r>
            <a:r>
              <a:rPr lang="ja-JP" altLang="en-US" sz="4000">
                <a:solidFill>
                  <a:schemeClr val="bg1"/>
                </a:solidFill>
                <a:latin typeface="Meiryo" panose="020B0604030504040204" pitchFamily="34" charset="-128"/>
                <a:ea typeface="Meiryo" panose="020B0604030504040204" pitchFamily="34" charset="-128"/>
              </a:rPr>
              <a:t>暗号の暗号化手順７</a:t>
            </a:r>
            <a:endParaRPr sz="4000" dirty="0">
              <a:solidFill>
                <a:schemeClr val="bg1"/>
              </a:solidFill>
              <a:latin typeface="Meiryo" panose="020B0604030504040204" pitchFamily="34" charset="-128"/>
              <a:ea typeface="Meiryo" panose="020B0604030504040204" pitchFamily="34" charset="-128"/>
            </a:endParaRPr>
          </a:p>
        </p:txBody>
      </p:sp>
      <p:sp>
        <p:nvSpPr>
          <p:cNvPr id="270" name="Google Shape;270;p18"/>
          <p:cNvSpPr txBox="1">
            <a:spLocks noGrp="1"/>
          </p:cNvSpPr>
          <p:nvPr>
            <p:ph type="sldNum" idx="12"/>
          </p:nvPr>
        </p:nvSpPr>
        <p:spPr>
          <a:xfrm>
            <a:off x="10157333" y="6182000"/>
            <a:ext cx="1983200" cy="420800"/>
          </a:xfrm>
          <a:prstGeom prst="rect">
            <a:avLst/>
          </a:prstGeom>
        </p:spPr>
        <p:txBody>
          <a:bodyPr spcFirstLastPara="1" vert="horz" wrap="square" lIns="121900" tIns="121900" rIns="121900" bIns="121900" rtlCol="0" anchor="ctr" anchorCtr="0">
            <a:noAutofit/>
          </a:bodyPr>
          <a:lstStyle/>
          <a:p>
            <a:fld id="{00000000-1234-1234-1234-123412341234}" type="slidenum">
              <a:rPr lang="en">
                <a:latin typeface="Segoe UI Emoji" panose="020B0502040204020203" pitchFamily="34" charset="0"/>
                <a:ea typeface="Segoe UI Emoji" panose="020B0502040204020203" pitchFamily="34" charset="0"/>
              </a:rPr>
              <a:pPr/>
              <a:t>15</a:t>
            </a:fld>
            <a:endParaRPr dirty="0">
              <a:latin typeface="Segoe UI Emoji" panose="020B0502040204020203" pitchFamily="34" charset="0"/>
              <a:ea typeface="Segoe UI Emoji" panose="020B0502040204020203" pitchFamily="34" charset="0"/>
            </a:endParaRPr>
          </a:p>
        </p:txBody>
      </p:sp>
      <p:grpSp>
        <p:nvGrpSpPr>
          <p:cNvPr id="271" name="Google Shape;271;p18"/>
          <p:cNvGrpSpPr/>
          <p:nvPr/>
        </p:nvGrpSpPr>
        <p:grpSpPr>
          <a:xfrm>
            <a:off x="416622" y="783014"/>
            <a:ext cx="412029" cy="502449"/>
            <a:chOff x="596350" y="929175"/>
            <a:chExt cx="407950" cy="497475"/>
          </a:xfrm>
        </p:grpSpPr>
        <p:sp>
          <p:nvSpPr>
            <p:cNvPr id="272" name="Google Shape;272;p18"/>
            <p:cNvSpPr/>
            <p:nvPr/>
          </p:nvSpPr>
          <p:spPr>
            <a:xfrm>
              <a:off x="596350" y="953550"/>
              <a:ext cx="387250" cy="473100"/>
            </a:xfrm>
            <a:custGeom>
              <a:avLst/>
              <a:gdLst/>
              <a:ahLst/>
              <a:cxnLst/>
              <a:rect l="l" t="t" r="r" b="b"/>
              <a:pathLst>
                <a:path w="15490" h="18924" fill="none" extrusionOk="0">
                  <a:moveTo>
                    <a:pt x="15490" y="17828"/>
                  </a:moveTo>
                  <a:lnTo>
                    <a:pt x="15490" y="17828"/>
                  </a:lnTo>
                  <a:lnTo>
                    <a:pt x="15466" y="17998"/>
                  </a:lnTo>
                  <a:lnTo>
                    <a:pt x="15417" y="18169"/>
                  </a:lnTo>
                  <a:lnTo>
                    <a:pt x="15319" y="18364"/>
                  </a:lnTo>
                  <a:lnTo>
                    <a:pt x="15198" y="18534"/>
                  </a:lnTo>
                  <a:lnTo>
                    <a:pt x="15052" y="18680"/>
                  </a:lnTo>
                  <a:lnTo>
                    <a:pt x="14881" y="18802"/>
                  </a:lnTo>
                  <a:lnTo>
                    <a:pt x="14735" y="18900"/>
                  </a:lnTo>
                  <a:lnTo>
                    <a:pt x="14564" y="18924"/>
                  </a:lnTo>
                  <a:lnTo>
                    <a:pt x="1023" y="18924"/>
                  </a:lnTo>
                  <a:lnTo>
                    <a:pt x="1023" y="18924"/>
                  </a:lnTo>
                  <a:lnTo>
                    <a:pt x="853" y="18900"/>
                  </a:lnTo>
                  <a:lnTo>
                    <a:pt x="682" y="18802"/>
                  </a:lnTo>
                  <a:lnTo>
                    <a:pt x="512" y="18680"/>
                  </a:lnTo>
                  <a:lnTo>
                    <a:pt x="341" y="18534"/>
                  </a:lnTo>
                  <a:lnTo>
                    <a:pt x="219" y="18364"/>
                  </a:lnTo>
                  <a:lnTo>
                    <a:pt x="98" y="18169"/>
                  </a:lnTo>
                  <a:lnTo>
                    <a:pt x="25" y="17998"/>
                  </a:lnTo>
                  <a:lnTo>
                    <a:pt x="0" y="17828"/>
                  </a:lnTo>
                  <a:lnTo>
                    <a:pt x="0" y="877"/>
                  </a:lnTo>
                  <a:lnTo>
                    <a:pt x="0" y="877"/>
                  </a:lnTo>
                  <a:lnTo>
                    <a:pt x="25" y="706"/>
                  </a:lnTo>
                  <a:lnTo>
                    <a:pt x="98" y="560"/>
                  </a:lnTo>
                  <a:lnTo>
                    <a:pt x="195" y="414"/>
                  </a:lnTo>
                  <a:lnTo>
                    <a:pt x="341" y="268"/>
                  </a:lnTo>
                  <a:lnTo>
                    <a:pt x="487" y="171"/>
                  </a:lnTo>
                  <a:lnTo>
                    <a:pt x="658" y="73"/>
                  </a:lnTo>
                  <a:lnTo>
                    <a:pt x="828" y="24"/>
                  </a:lnTo>
                  <a:lnTo>
                    <a:pt x="974" y="0"/>
                  </a:lnTo>
                </a:path>
              </a:pathLst>
            </a:custGeom>
            <a:noFill/>
            <a:ln w="12175" cap="rnd" cmpd="sng">
              <a:solidFill>
                <a:srgbClr val="FF9800"/>
              </a:solidFill>
              <a:prstDash val="solid"/>
              <a:round/>
              <a:headEnd type="none" w="sm" len="sm"/>
              <a:tailEnd type="none" w="sm" len="sm"/>
            </a:ln>
          </p:spPr>
          <p:txBody>
            <a:bodyPr spcFirstLastPara="1" wrap="square" lIns="121900" tIns="121900" rIns="121900" bIns="121900" anchor="ctr" anchorCtr="0">
              <a:noAutofit/>
            </a:bodyPr>
            <a:lstStyle/>
            <a:p>
              <a:endParaRPr sz="2400" dirty="0">
                <a:latin typeface="Segoe UI Emoji Regular"/>
              </a:endParaRPr>
            </a:p>
          </p:txBody>
        </p:sp>
        <p:sp>
          <p:nvSpPr>
            <p:cNvPr id="273" name="Google Shape;273;p18"/>
            <p:cNvSpPr/>
            <p:nvPr/>
          </p:nvSpPr>
          <p:spPr>
            <a:xfrm>
              <a:off x="626775" y="929175"/>
              <a:ext cx="377525" cy="462775"/>
            </a:xfrm>
            <a:custGeom>
              <a:avLst/>
              <a:gdLst/>
              <a:ahLst/>
              <a:cxnLst/>
              <a:rect l="l" t="t" r="r" b="b"/>
              <a:pathLst>
                <a:path w="15101" h="18511" fill="none" extrusionOk="0">
                  <a:moveTo>
                    <a:pt x="15101" y="3362"/>
                  </a:moveTo>
                  <a:lnTo>
                    <a:pt x="15101" y="17731"/>
                  </a:lnTo>
                  <a:lnTo>
                    <a:pt x="15101" y="17731"/>
                  </a:lnTo>
                  <a:lnTo>
                    <a:pt x="15077" y="17877"/>
                  </a:lnTo>
                  <a:lnTo>
                    <a:pt x="15028" y="18024"/>
                  </a:lnTo>
                  <a:lnTo>
                    <a:pt x="14979" y="18145"/>
                  </a:lnTo>
                  <a:lnTo>
                    <a:pt x="14882" y="18267"/>
                  </a:lnTo>
                  <a:lnTo>
                    <a:pt x="14760" y="18365"/>
                  </a:lnTo>
                  <a:lnTo>
                    <a:pt x="14614" y="18438"/>
                  </a:lnTo>
                  <a:lnTo>
                    <a:pt x="14468" y="18486"/>
                  </a:lnTo>
                  <a:lnTo>
                    <a:pt x="14322" y="18511"/>
                  </a:lnTo>
                  <a:lnTo>
                    <a:pt x="780" y="18511"/>
                  </a:lnTo>
                  <a:lnTo>
                    <a:pt x="780" y="18511"/>
                  </a:lnTo>
                  <a:lnTo>
                    <a:pt x="634" y="18486"/>
                  </a:lnTo>
                  <a:lnTo>
                    <a:pt x="488" y="18438"/>
                  </a:lnTo>
                  <a:lnTo>
                    <a:pt x="342" y="18365"/>
                  </a:lnTo>
                  <a:lnTo>
                    <a:pt x="220" y="18267"/>
                  </a:lnTo>
                  <a:lnTo>
                    <a:pt x="123" y="18145"/>
                  </a:lnTo>
                  <a:lnTo>
                    <a:pt x="74" y="18024"/>
                  </a:lnTo>
                  <a:lnTo>
                    <a:pt x="25" y="17877"/>
                  </a:lnTo>
                  <a:lnTo>
                    <a:pt x="1" y="17731"/>
                  </a:lnTo>
                  <a:lnTo>
                    <a:pt x="1" y="780"/>
                  </a:lnTo>
                  <a:lnTo>
                    <a:pt x="1" y="780"/>
                  </a:lnTo>
                  <a:lnTo>
                    <a:pt x="25" y="610"/>
                  </a:lnTo>
                  <a:lnTo>
                    <a:pt x="74" y="464"/>
                  </a:lnTo>
                  <a:lnTo>
                    <a:pt x="123" y="342"/>
                  </a:lnTo>
                  <a:lnTo>
                    <a:pt x="220" y="220"/>
                  </a:lnTo>
                  <a:lnTo>
                    <a:pt x="342" y="123"/>
                  </a:lnTo>
                  <a:lnTo>
                    <a:pt x="488" y="50"/>
                  </a:lnTo>
                  <a:lnTo>
                    <a:pt x="634" y="1"/>
                  </a:lnTo>
                  <a:lnTo>
                    <a:pt x="780" y="1"/>
                  </a:lnTo>
                  <a:lnTo>
                    <a:pt x="11740" y="1"/>
                  </a:lnTo>
                </a:path>
              </a:pathLst>
            </a:custGeom>
            <a:noFill/>
            <a:ln w="12175" cap="rnd" cmpd="sng">
              <a:solidFill>
                <a:srgbClr val="FF9800"/>
              </a:solidFill>
              <a:prstDash val="solid"/>
              <a:round/>
              <a:headEnd type="none" w="sm" len="sm"/>
              <a:tailEnd type="none" w="sm" len="sm"/>
            </a:ln>
          </p:spPr>
          <p:txBody>
            <a:bodyPr spcFirstLastPara="1" wrap="square" lIns="121900" tIns="121900" rIns="121900" bIns="121900" anchor="ctr" anchorCtr="0">
              <a:noAutofit/>
            </a:bodyPr>
            <a:lstStyle/>
            <a:p>
              <a:endParaRPr sz="2400" dirty="0">
                <a:latin typeface="Segoe UI Emoji Regular"/>
              </a:endParaRPr>
            </a:p>
          </p:txBody>
        </p:sp>
        <p:sp>
          <p:nvSpPr>
            <p:cNvPr id="274" name="Google Shape;274;p18"/>
            <p:cNvSpPr/>
            <p:nvPr/>
          </p:nvSpPr>
          <p:spPr>
            <a:xfrm>
              <a:off x="688900" y="1256150"/>
              <a:ext cx="133975" cy="25"/>
            </a:xfrm>
            <a:custGeom>
              <a:avLst/>
              <a:gdLst/>
              <a:ahLst/>
              <a:cxnLst/>
              <a:rect l="l" t="t" r="r" b="b"/>
              <a:pathLst>
                <a:path w="5359" h="1" fill="none" extrusionOk="0">
                  <a:moveTo>
                    <a:pt x="5358" y="0"/>
                  </a:moveTo>
                  <a:lnTo>
                    <a:pt x="0" y="0"/>
                  </a:lnTo>
                </a:path>
              </a:pathLst>
            </a:custGeom>
            <a:noFill/>
            <a:ln w="12175" cap="rnd" cmpd="sng">
              <a:solidFill>
                <a:srgbClr val="FF9800"/>
              </a:solidFill>
              <a:prstDash val="solid"/>
              <a:round/>
              <a:headEnd type="none" w="sm" len="sm"/>
              <a:tailEnd type="none" w="sm" len="sm"/>
            </a:ln>
          </p:spPr>
          <p:txBody>
            <a:bodyPr spcFirstLastPara="1" wrap="square" lIns="121900" tIns="121900" rIns="121900" bIns="121900" anchor="ctr" anchorCtr="0">
              <a:noAutofit/>
            </a:bodyPr>
            <a:lstStyle/>
            <a:p>
              <a:endParaRPr sz="2400" dirty="0">
                <a:latin typeface="Segoe UI Emoji Regular"/>
              </a:endParaRPr>
            </a:p>
          </p:txBody>
        </p:sp>
        <p:sp>
          <p:nvSpPr>
            <p:cNvPr id="275" name="Google Shape;275;p18"/>
            <p:cNvSpPr/>
            <p:nvPr/>
          </p:nvSpPr>
          <p:spPr>
            <a:xfrm>
              <a:off x="688900" y="1201350"/>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121900" tIns="121900" rIns="121900" bIns="121900" anchor="ctr" anchorCtr="0">
              <a:noAutofit/>
            </a:bodyPr>
            <a:lstStyle/>
            <a:p>
              <a:endParaRPr sz="2400" dirty="0">
                <a:latin typeface="Segoe UI Emoji Regular"/>
              </a:endParaRPr>
            </a:p>
          </p:txBody>
        </p:sp>
        <p:sp>
          <p:nvSpPr>
            <p:cNvPr id="276" name="Google Shape;276;p18"/>
            <p:cNvSpPr/>
            <p:nvPr/>
          </p:nvSpPr>
          <p:spPr>
            <a:xfrm>
              <a:off x="688900" y="1145950"/>
              <a:ext cx="255750" cy="25"/>
            </a:xfrm>
            <a:custGeom>
              <a:avLst/>
              <a:gdLst/>
              <a:ahLst/>
              <a:cxnLst/>
              <a:rect l="l" t="t" r="r" b="b"/>
              <a:pathLst>
                <a:path w="10230" h="1" fill="none" extrusionOk="0">
                  <a:moveTo>
                    <a:pt x="10229" y="0"/>
                  </a:moveTo>
                  <a:lnTo>
                    <a:pt x="0" y="0"/>
                  </a:lnTo>
                </a:path>
              </a:pathLst>
            </a:custGeom>
            <a:noFill/>
            <a:ln w="12175" cap="rnd" cmpd="sng">
              <a:solidFill>
                <a:srgbClr val="FF9800"/>
              </a:solidFill>
              <a:prstDash val="solid"/>
              <a:round/>
              <a:headEnd type="none" w="sm" len="sm"/>
              <a:tailEnd type="none" w="sm" len="sm"/>
            </a:ln>
          </p:spPr>
          <p:txBody>
            <a:bodyPr spcFirstLastPara="1" wrap="square" lIns="121900" tIns="121900" rIns="121900" bIns="121900" anchor="ctr" anchorCtr="0">
              <a:noAutofit/>
            </a:bodyPr>
            <a:lstStyle/>
            <a:p>
              <a:endParaRPr sz="2400" dirty="0">
                <a:latin typeface="Segoe UI Emoji Regular"/>
              </a:endParaRPr>
            </a:p>
          </p:txBody>
        </p:sp>
        <p:sp>
          <p:nvSpPr>
            <p:cNvPr id="277" name="Google Shape;277;p18"/>
            <p:cNvSpPr/>
            <p:nvPr/>
          </p:nvSpPr>
          <p:spPr>
            <a:xfrm>
              <a:off x="688900" y="1090525"/>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121900" tIns="121900" rIns="121900" bIns="121900" anchor="ctr" anchorCtr="0">
              <a:noAutofit/>
            </a:bodyPr>
            <a:lstStyle/>
            <a:p>
              <a:endParaRPr sz="2400" dirty="0">
                <a:latin typeface="Segoe UI Emoji Regular"/>
              </a:endParaRPr>
            </a:p>
          </p:txBody>
        </p:sp>
        <p:sp>
          <p:nvSpPr>
            <p:cNvPr id="278" name="Google Shape;278;p18"/>
            <p:cNvSpPr/>
            <p:nvPr/>
          </p:nvSpPr>
          <p:spPr>
            <a:xfrm>
              <a:off x="920250" y="929175"/>
              <a:ext cx="84050" cy="84050"/>
            </a:xfrm>
            <a:custGeom>
              <a:avLst/>
              <a:gdLst/>
              <a:ahLst/>
              <a:cxnLst/>
              <a:rect l="l" t="t" r="r" b="b"/>
              <a:pathLst>
                <a:path w="3362" h="3362" fill="none" extrusionOk="0">
                  <a:moveTo>
                    <a:pt x="1" y="2582"/>
                  </a:moveTo>
                  <a:lnTo>
                    <a:pt x="1" y="1"/>
                  </a:lnTo>
                  <a:lnTo>
                    <a:pt x="3362" y="3362"/>
                  </a:lnTo>
                  <a:lnTo>
                    <a:pt x="780" y="3362"/>
                  </a:lnTo>
                  <a:lnTo>
                    <a:pt x="780" y="3362"/>
                  </a:lnTo>
                  <a:lnTo>
                    <a:pt x="610" y="3337"/>
                  </a:lnTo>
                  <a:lnTo>
                    <a:pt x="464" y="3289"/>
                  </a:lnTo>
                  <a:lnTo>
                    <a:pt x="342" y="3216"/>
                  </a:lnTo>
                  <a:lnTo>
                    <a:pt x="220" y="3118"/>
                  </a:lnTo>
                  <a:lnTo>
                    <a:pt x="123" y="3021"/>
                  </a:lnTo>
                  <a:lnTo>
                    <a:pt x="50" y="2875"/>
                  </a:lnTo>
                  <a:lnTo>
                    <a:pt x="1" y="2729"/>
                  </a:lnTo>
                  <a:lnTo>
                    <a:pt x="1" y="2582"/>
                  </a:lnTo>
                  <a:lnTo>
                    <a:pt x="1" y="2582"/>
                  </a:lnTo>
                  <a:close/>
                </a:path>
              </a:pathLst>
            </a:custGeom>
            <a:noFill/>
            <a:ln w="12175" cap="rnd" cmpd="sng">
              <a:solidFill>
                <a:srgbClr val="FF9800"/>
              </a:solidFill>
              <a:prstDash val="solid"/>
              <a:round/>
              <a:headEnd type="none" w="sm" len="sm"/>
              <a:tailEnd type="none" w="sm" len="sm"/>
            </a:ln>
          </p:spPr>
          <p:txBody>
            <a:bodyPr spcFirstLastPara="1" wrap="square" lIns="121900" tIns="121900" rIns="121900" bIns="121900" anchor="ctr" anchorCtr="0">
              <a:noAutofit/>
            </a:bodyPr>
            <a:lstStyle/>
            <a:p>
              <a:endParaRPr sz="2400" dirty="0">
                <a:latin typeface="Segoe UI Emoji Regular"/>
              </a:endParaRPr>
            </a:p>
          </p:txBody>
        </p:sp>
      </p:grpSp>
      <p:sp>
        <p:nvSpPr>
          <p:cNvPr id="11" name="テキスト ボックス 10">
            <a:extLst>
              <a:ext uri="{FF2B5EF4-FFF2-40B4-BE49-F238E27FC236}">
                <a16:creationId xmlns:a16="http://schemas.microsoft.com/office/drawing/2014/main" id="{B804A937-DFF9-6944-A9A4-3D8EEFFB9831}"/>
              </a:ext>
            </a:extLst>
          </p:cNvPr>
          <p:cNvSpPr txBox="1"/>
          <p:nvPr/>
        </p:nvSpPr>
        <p:spPr>
          <a:xfrm>
            <a:off x="828650" y="1959855"/>
            <a:ext cx="9243479" cy="502766"/>
          </a:xfrm>
          <a:prstGeom prst="rect">
            <a:avLst/>
          </a:prstGeom>
          <a:noFill/>
        </p:spPr>
        <p:txBody>
          <a:bodyPr wrap="square" rtlCol="0">
            <a:spAutoFit/>
          </a:bodyPr>
          <a:lstStyle/>
          <a:p>
            <a:r>
              <a:rPr lang="ja-JP" altLang="en-US" sz="2667">
                <a:latin typeface="Meiryo" panose="020B0604030504040204" pitchFamily="34" charset="-128"/>
                <a:ea typeface="Meiryo" panose="020B0604030504040204" pitchFamily="34" charset="-128"/>
              </a:rPr>
              <a:t>６</a:t>
            </a:r>
            <a:r>
              <a:rPr lang="en-US" altLang="ja-JP" sz="2667" dirty="0">
                <a:latin typeface="Meiryo" panose="020B0604030504040204" pitchFamily="34" charset="-128"/>
                <a:ea typeface="Meiryo" panose="020B0604030504040204" pitchFamily="34" charset="-128"/>
              </a:rPr>
              <a:t>-</a:t>
            </a:r>
            <a:r>
              <a:rPr lang="ja-JP" altLang="en-US" sz="2667">
                <a:latin typeface="Meiryo" panose="020B0604030504040204" pitchFamily="34" charset="-128"/>
                <a:ea typeface="Meiryo" panose="020B0604030504040204" pitchFamily="34" charset="-128"/>
              </a:rPr>
              <a:t>２．横方向の回転</a:t>
            </a:r>
            <a:endParaRPr lang="en-US" altLang="ja-JP" sz="2667" dirty="0">
              <a:latin typeface="Meiryo" panose="020B0604030504040204" pitchFamily="34" charset="-128"/>
              <a:ea typeface="Meiryo" panose="020B0604030504040204" pitchFamily="34" charset="-128"/>
            </a:endParaRPr>
          </a:p>
        </p:txBody>
      </p:sp>
      <p:pic>
        <p:nvPicPr>
          <p:cNvPr id="3" name="図 2" descr="モニター, スクリーンショット, コンピューター, 画面 が含まれている画像&#10;&#10;自動的に生成された説明">
            <a:extLst>
              <a:ext uri="{FF2B5EF4-FFF2-40B4-BE49-F238E27FC236}">
                <a16:creationId xmlns:a16="http://schemas.microsoft.com/office/drawing/2014/main" id="{E96C905D-B60E-CE47-ACD3-7A7B148A530B}"/>
              </a:ext>
            </a:extLst>
          </p:cNvPr>
          <p:cNvPicPr>
            <a:picLocks noChangeAspect="1"/>
          </p:cNvPicPr>
          <p:nvPr/>
        </p:nvPicPr>
        <p:blipFill rotWithShape="1">
          <a:blip r:embed="rId3"/>
          <a:srcRect l="35478" t="25633" r="35721" b="30352"/>
          <a:stretch/>
        </p:blipFill>
        <p:spPr>
          <a:xfrm>
            <a:off x="4470399" y="3179924"/>
            <a:ext cx="3254400" cy="3108565"/>
          </a:xfrm>
          <a:prstGeom prst="rect">
            <a:avLst/>
          </a:prstGeom>
        </p:spPr>
      </p:pic>
      <p:sp>
        <p:nvSpPr>
          <p:cNvPr id="19" name="正方形/長方形 18">
            <a:extLst>
              <a:ext uri="{FF2B5EF4-FFF2-40B4-BE49-F238E27FC236}">
                <a16:creationId xmlns:a16="http://schemas.microsoft.com/office/drawing/2014/main" id="{BBD537BB-4D0E-B34F-87E0-BDD016E663C1}"/>
              </a:ext>
            </a:extLst>
          </p:cNvPr>
          <p:cNvSpPr/>
          <p:nvPr/>
        </p:nvSpPr>
        <p:spPr>
          <a:xfrm>
            <a:off x="6709264" y="6500069"/>
            <a:ext cx="3220818" cy="461665"/>
          </a:xfrm>
          <a:prstGeom prst="rect">
            <a:avLst/>
          </a:prstGeom>
        </p:spPr>
        <p:txBody>
          <a:bodyPr wrap="none">
            <a:spAutoFit/>
          </a:bodyPr>
          <a:lstStyle/>
          <a:p>
            <a:r>
              <a:rPr lang="en" altLang="ja-JP" sz="2400" dirty="0">
                <a:latin typeface="Meiryo" panose="020B0604030504040204" pitchFamily="34" charset="-128"/>
                <a:ea typeface="Meiryo" panose="020B0604030504040204" pitchFamily="34" charset="-128"/>
              </a:rPr>
              <a:t>http://iamthecu.be/</a:t>
            </a:r>
            <a:endParaRPr lang="ja-JP" altLang="en-US" sz="2400">
              <a:latin typeface="Meiryo" panose="020B0604030504040204" pitchFamily="34" charset="-128"/>
              <a:ea typeface="Meiryo" panose="020B0604030504040204" pitchFamily="34" charset="-128"/>
            </a:endParaRPr>
          </a:p>
        </p:txBody>
      </p:sp>
      <p:sp>
        <p:nvSpPr>
          <p:cNvPr id="20" name="テキスト ボックス 19">
            <a:extLst>
              <a:ext uri="{FF2B5EF4-FFF2-40B4-BE49-F238E27FC236}">
                <a16:creationId xmlns:a16="http://schemas.microsoft.com/office/drawing/2014/main" id="{534CFAF9-AEB1-AA41-89CD-832683428B71}"/>
              </a:ext>
            </a:extLst>
          </p:cNvPr>
          <p:cNvSpPr txBox="1"/>
          <p:nvPr/>
        </p:nvSpPr>
        <p:spPr>
          <a:xfrm>
            <a:off x="3801404" y="4061964"/>
            <a:ext cx="1107996" cy="461665"/>
          </a:xfrm>
          <a:prstGeom prst="rect">
            <a:avLst/>
          </a:prstGeom>
          <a:solidFill>
            <a:schemeClr val="tx1"/>
          </a:solidFill>
        </p:spPr>
        <p:txBody>
          <a:bodyPr wrap="none" rtlCol="0">
            <a:spAutoFit/>
          </a:bodyPr>
          <a:lstStyle/>
          <a:p>
            <a:r>
              <a:rPr lang="ja-JP" altLang="en-US" sz="2400" b="1">
                <a:solidFill>
                  <a:schemeClr val="bg1"/>
                </a:solidFill>
              </a:rPr>
              <a:t>１列目</a:t>
            </a:r>
          </a:p>
        </p:txBody>
      </p:sp>
      <p:sp>
        <p:nvSpPr>
          <p:cNvPr id="22" name="テキスト ボックス 21">
            <a:extLst>
              <a:ext uri="{FF2B5EF4-FFF2-40B4-BE49-F238E27FC236}">
                <a16:creationId xmlns:a16="http://schemas.microsoft.com/office/drawing/2014/main" id="{F903B0EC-7398-004F-B0B3-18376FC4C0E3}"/>
              </a:ext>
            </a:extLst>
          </p:cNvPr>
          <p:cNvSpPr txBox="1"/>
          <p:nvPr/>
        </p:nvSpPr>
        <p:spPr>
          <a:xfrm>
            <a:off x="3801404" y="4673549"/>
            <a:ext cx="1107996" cy="461665"/>
          </a:xfrm>
          <a:prstGeom prst="rect">
            <a:avLst/>
          </a:prstGeom>
          <a:solidFill>
            <a:schemeClr val="tx1"/>
          </a:solidFill>
        </p:spPr>
        <p:txBody>
          <a:bodyPr wrap="none" rtlCol="0">
            <a:spAutoFit/>
          </a:bodyPr>
          <a:lstStyle/>
          <a:p>
            <a:r>
              <a:rPr lang="ja-JP" altLang="en-US" sz="2400" b="1">
                <a:solidFill>
                  <a:schemeClr val="bg1"/>
                </a:solidFill>
              </a:rPr>
              <a:t>２列目</a:t>
            </a:r>
          </a:p>
        </p:txBody>
      </p:sp>
      <p:sp>
        <p:nvSpPr>
          <p:cNvPr id="23" name="テキスト ボックス 22">
            <a:extLst>
              <a:ext uri="{FF2B5EF4-FFF2-40B4-BE49-F238E27FC236}">
                <a16:creationId xmlns:a16="http://schemas.microsoft.com/office/drawing/2014/main" id="{71E22642-242F-FC41-877C-3FEE8FF45DCE}"/>
              </a:ext>
            </a:extLst>
          </p:cNvPr>
          <p:cNvSpPr txBox="1"/>
          <p:nvPr/>
        </p:nvSpPr>
        <p:spPr>
          <a:xfrm>
            <a:off x="3801404" y="5285134"/>
            <a:ext cx="1107996" cy="461665"/>
          </a:xfrm>
          <a:prstGeom prst="rect">
            <a:avLst/>
          </a:prstGeom>
          <a:solidFill>
            <a:schemeClr val="tx1"/>
          </a:solidFill>
        </p:spPr>
        <p:txBody>
          <a:bodyPr wrap="none" rtlCol="0">
            <a:spAutoFit/>
          </a:bodyPr>
          <a:lstStyle/>
          <a:p>
            <a:r>
              <a:rPr lang="ja-JP" altLang="en-US" sz="2400" b="1">
                <a:solidFill>
                  <a:schemeClr val="bg1"/>
                </a:solidFill>
              </a:rPr>
              <a:t>３列目</a:t>
            </a:r>
          </a:p>
        </p:txBody>
      </p:sp>
    </p:spTree>
    <p:extLst>
      <p:ext uri="{BB962C8B-B14F-4D97-AF65-F5344CB8AC3E}">
        <p14:creationId xmlns:p14="http://schemas.microsoft.com/office/powerpoint/2010/main" val="32672559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8" name="Google Shape;268;p18"/>
          <p:cNvSpPr txBox="1">
            <a:spLocks noGrp="1"/>
          </p:cNvSpPr>
          <p:nvPr>
            <p:ph type="title"/>
          </p:nvPr>
        </p:nvSpPr>
        <p:spPr>
          <a:xfrm>
            <a:off x="1085700" y="523433"/>
            <a:ext cx="7011200" cy="1021600"/>
          </a:xfrm>
          <a:prstGeom prst="rect">
            <a:avLst/>
          </a:prstGeom>
        </p:spPr>
        <p:txBody>
          <a:bodyPr spcFirstLastPara="1" vert="horz" wrap="square" lIns="121900" tIns="121900" rIns="121900" bIns="121900" rtlCol="0" anchor="ctr" anchorCtr="0">
            <a:noAutofit/>
          </a:bodyPr>
          <a:lstStyle/>
          <a:p>
            <a:r>
              <a:rPr lang="en-US" sz="4000" dirty="0">
                <a:solidFill>
                  <a:schemeClr val="bg1"/>
                </a:solidFill>
                <a:latin typeface="Meiryo" panose="020B0604030504040204" pitchFamily="34" charset="-128"/>
                <a:ea typeface="Meiryo" panose="020B0604030504040204" pitchFamily="34" charset="-128"/>
              </a:rPr>
              <a:t>cubing</a:t>
            </a:r>
            <a:r>
              <a:rPr lang="ja-JP" altLang="en-US" sz="4000">
                <a:solidFill>
                  <a:schemeClr val="bg1"/>
                </a:solidFill>
                <a:latin typeface="Meiryo" panose="020B0604030504040204" pitchFamily="34" charset="-128"/>
                <a:ea typeface="Meiryo" panose="020B0604030504040204" pitchFamily="34" charset="-128"/>
              </a:rPr>
              <a:t>暗号の暗号化手順８</a:t>
            </a:r>
            <a:endParaRPr sz="4000" dirty="0">
              <a:solidFill>
                <a:schemeClr val="bg1"/>
              </a:solidFill>
              <a:latin typeface="Meiryo" panose="020B0604030504040204" pitchFamily="34" charset="-128"/>
              <a:ea typeface="Meiryo" panose="020B0604030504040204" pitchFamily="34" charset="-128"/>
            </a:endParaRPr>
          </a:p>
        </p:txBody>
      </p:sp>
      <p:sp>
        <p:nvSpPr>
          <p:cNvPr id="270" name="Google Shape;270;p18"/>
          <p:cNvSpPr txBox="1">
            <a:spLocks noGrp="1"/>
          </p:cNvSpPr>
          <p:nvPr>
            <p:ph type="sldNum" idx="12"/>
          </p:nvPr>
        </p:nvSpPr>
        <p:spPr>
          <a:xfrm>
            <a:off x="10157333" y="6182000"/>
            <a:ext cx="1983200" cy="420800"/>
          </a:xfrm>
          <a:prstGeom prst="rect">
            <a:avLst/>
          </a:prstGeom>
        </p:spPr>
        <p:txBody>
          <a:bodyPr spcFirstLastPara="1" vert="horz" wrap="square" lIns="121900" tIns="121900" rIns="121900" bIns="121900" rtlCol="0" anchor="ctr" anchorCtr="0">
            <a:noAutofit/>
          </a:bodyPr>
          <a:lstStyle/>
          <a:p>
            <a:fld id="{00000000-1234-1234-1234-123412341234}" type="slidenum">
              <a:rPr lang="en">
                <a:latin typeface="Segoe UI Emoji" panose="020B0502040204020203" pitchFamily="34" charset="0"/>
                <a:ea typeface="Segoe UI Emoji" panose="020B0502040204020203" pitchFamily="34" charset="0"/>
              </a:rPr>
              <a:pPr/>
              <a:t>16</a:t>
            </a:fld>
            <a:endParaRPr dirty="0">
              <a:latin typeface="Segoe UI Emoji" panose="020B0502040204020203" pitchFamily="34" charset="0"/>
              <a:ea typeface="Segoe UI Emoji" panose="020B0502040204020203" pitchFamily="34" charset="0"/>
            </a:endParaRPr>
          </a:p>
        </p:txBody>
      </p:sp>
      <p:grpSp>
        <p:nvGrpSpPr>
          <p:cNvPr id="271" name="Google Shape;271;p18"/>
          <p:cNvGrpSpPr/>
          <p:nvPr/>
        </p:nvGrpSpPr>
        <p:grpSpPr>
          <a:xfrm>
            <a:off x="416622" y="783014"/>
            <a:ext cx="412029" cy="502449"/>
            <a:chOff x="596350" y="929175"/>
            <a:chExt cx="407950" cy="497475"/>
          </a:xfrm>
        </p:grpSpPr>
        <p:sp>
          <p:nvSpPr>
            <p:cNvPr id="272" name="Google Shape;272;p18"/>
            <p:cNvSpPr/>
            <p:nvPr/>
          </p:nvSpPr>
          <p:spPr>
            <a:xfrm>
              <a:off x="596350" y="953550"/>
              <a:ext cx="387250" cy="473100"/>
            </a:xfrm>
            <a:custGeom>
              <a:avLst/>
              <a:gdLst/>
              <a:ahLst/>
              <a:cxnLst/>
              <a:rect l="l" t="t" r="r" b="b"/>
              <a:pathLst>
                <a:path w="15490" h="18924" fill="none" extrusionOk="0">
                  <a:moveTo>
                    <a:pt x="15490" y="17828"/>
                  </a:moveTo>
                  <a:lnTo>
                    <a:pt x="15490" y="17828"/>
                  </a:lnTo>
                  <a:lnTo>
                    <a:pt x="15466" y="17998"/>
                  </a:lnTo>
                  <a:lnTo>
                    <a:pt x="15417" y="18169"/>
                  </a:lnTo>
                  <a:lnTo>
                    <a:pt x="15319" y="18364"/>
                  </a:lnTo>
                  <a:lnTo>
                    <a:pt x="15198" y="18534"/>
                  </a:lnTo>
                  <a:lnTo>
                    <a:pt x="15052" y="18680"/>
                  </a:lnTo>
                  <a:lnTo>
                    <a:pt x="14881" y="18802"/>
                  </a:lnTo>
                  <a:lnTo>
                    <a:pt x="14735" y="18900"/>
                  </a:lnTo>
                  <a:lnTo>
                    <a:pt x="14564" y="18924"/>
                  </a:lnTo>
                  <a:lnTo>
                    <a:pt x="1023" y="18924"/>
                  </a:lnTo>
                  <a:lnTo>
                    <a:pt x="1023" y="18924"/>
                  </a:lnTo>
                  <a:lnTo>
                    <a:pt x="853" y="18900"/>
                  </a:lnTo>
                  <a:lnTo>
                    <a:pt x="682" y="18802"/>
                  </a:lnTo>
                  <a:lnTo>
                    <a:pt x="512" y="18680"/>
                  </a:lnTo>
                  <a:lnTo>
                    <a:pt x="341" y="18534"/>
                  </a:lnTo>
                  <a:lnTo>
                    <a:pt x="219" y="18364"/>
                  </a:lnTo>
                  <a:lnTo>
                    <a:pt x="98" y="18169"/>
                  </a:lnTo>
                  <a:lnTo>
                    <a:pt x="25" y="17998"/>
                  </a:lnTo>
                  <a:lnTo>
                    <a:pt x="0" y="17828"/>
                  </a:lnTo>
                  <a:lnTo>
                    <a:pt x="0" y="877"/>
                  </a:lnTo>
                  <a:lnTo>
                    <a:pt x="0" y="877"/>
                  </a:lnTo>
                  <a:lnTo>
                    <a:pt x="25" y="706"/>
                  </a:lnTo>
                  <a:lnTo>
                    <a:pt x="98" y="560"/>
                  </a:lnTo>
                  <a:lnTo>
                    <a:pt x="195" y="414"/>
                  </a:lnTo>
                  <a:lnTo>
                    <a:pt x="341" y="268"/>
                  </a:lnTo>
                  <a:lnTo>
                    <a:pt x="487" y="171"/>
                  </a:lnTo>
                  <a:lnTo>
                    <a:pt x="658" y="73"/>
                  </a:lnTo>
                  <a:lnTo>
                    <a:pt x="828" y="24"/>
                  </a:lnTo>
                  <a:lnTo>
                    <a:pt x="974" y="0"/>
                  </a:lnTo>
                </a:path>
              </a:pathLst>
            </a:custGeom>
            <a:noFill/>
            <a:ln w="12175" cap="rnd" cmpd="sng">
              <a:solidFill>
                <a:srgbClr val="FF9800"/>
              </a:solidFill>
              <a:prstDash val="solid"/>
              <a:round/>
              <a:headEnd type="none" w="sm" len="sm"/>
              <a:tailEnd type="none" w="sm" len="sm"/>
            </a:ln>
          </p:spPr>
          <p:txBody>
            <a:bodyPr spcFirstLastPara="1" wrap="square" lIns="121900" tIns="121900" rIns="121900" bIns="121900" anchor="ctr" anchorCtr="0">
              <a:noAutofit/>
            </a:bodyPr>
            <a:lstStyle/>
            <a:p>
              <a:endParaRPr sz="2400" dirty="0">
                <a:latin typeface="Segoe UI Emoji Regular"/>
              </a:endParaRPr>
            </a:p>
          </p:txBody>
        </p:sp>
        <p:sp>
          <p:nvSpPr>
            <p:cNvPr id="273" name="Google Shape;273;p18"/>
            <p:cNvSpPr/>
            <p:nvPr/>
          </p:nvSpPr>
          <p:spPr>
            <a:xfrm>
              <a:off x="626775" y="929175"/>
              <a:ext cx="377525" cy="462775"/>
            </a:xfrm>
            <a:custGeom>
              <a:avLst/>
              <a:gdLst/>
              <a:ahLst/>
              <a:cxnLst/>
              <a:rect l="l" t="t" r="r" b="b"/>
              <a:pathLst>
                <a:path w="15101" h="18511" fill="none" extrusionOk="0">
                  <a:moveTo>
                    <a:pt x="15101" y="3362"/>
                  </a:moveTo>
                  <a:lnTo>
                    <a:pt x="15101" y="17731"/>
                  </a:lnTo>
                  <a:lnTo>
                    <a:pt x="15101" y="17731"/>
                  </a:lnTo>
                  <a:lnTo>
                    <a:pt x="15077" y="17877"/>
                  </a:lnTo>
                  <a:lnTo>
                    <a:pt x="15028" y="18024"/>
                  </a:lnTo>
                  <a:lnTo>
                    <a:pt x="14979" y="18145"/>
                  </a:lnTo>
                  <a:lnTo>
                    <a:pt x="14882" y="18267"/>
                  </a:lnTo>
                  <a:lnTo>
                    <a:pt x="14760" y="18365"/>
                  </a:lnTo>
                  <a:lnTo>
                    <a:pt x="14614" y="18438"/>
                  </a:lnTo>
                  <a:lnTo>
                    <a:pt x="14468" y="18486"/>
                  </a:lnTo>
                  <a:lnTo>
                    <a:pt x="14322" y="18511"/>
                  </a:lnTo>
                  <a:lnTo>
                    <a:pt x="780" y="18511"/>
                  </a:lnTo>
                  <a:lnTo>
                    <a:pt x="780" y="18511"/>
                  </a:lnTo>
                  <a:lnTo>
                    <a:pt x="634" y="18486"/>
                  </a:lnTo>
                  <a:lnTo>
                    <a:pt x="488" y="18438"/>
                  </a:lnTo>
                  <a:lnTo>
                    <a:pt x="342" y="18365"/>
                  </a:lnTo>
                  <a:lnTo>
                    <a:pt x="220" y="18267"/>
                  </a:lnTo>
                  <a:lnTo>
                    <a:pt x="123" y="18145"/>
                  </a:lnTo>
                  <a:lnTo>
                    <a:pt x="74" y="18024"/>
                  </a:lnTo>
                  <a:lnTo>
                    <a:pt x="25" y="17877"/>
                  </a:lnTo>
                  <a:lnTo>
                    <a:pt x="1" y="17731"/>
                  </a:lnTo>
                  <a:lnTo>
                    <a:pt x="1" y="780"/>
                  </a:lnTo>
                  <a:lnTo>
                    <a:pt x="1" y="780"/>
                  </a:lnTo>
                  <a:lnTo>
                    <a:pt x="25" y="610"/>
                  </a:lnTo>
                  <a:lnTo>
                    <a:pt x="74" y="464"/>
                  </a:lnTo>
                  <a:lnTo>
                    <a:pt x="123" y="342"/>
                  </a:lnTo>
                  <a:lnTo>
                    <a:pt x="220" y="220"/>
                  </a:lnTo>
                  <a:lnTo>
                    <a:pt x="342" y="123"/>
                  </a:lnTo>
                  <a:lnTo>
                    <a:pt x="488" y="50"/>
                  </a:lnTo>
                  <a:lnTo>
                    <a:pt x="634" y="1"/>
                  </a:lnTo>
                  <a:lnTo>
                    <a:pt x="780" y="1"/>
                  </a:lnTo>
                  <a:lnTo>
                    <a:pt x="11740" y="1"/>
                  </a:lnTo>
                </a:path>
              </a:pathLst>
            </a:custGeom>
            <a:noFill/>
            <a:ln w="12175" cap="rnd" cmpd="sng">
              <a:solidFill>
                <a:srgbClr val="FF9800"/>
              </a:solidFill>
              <a:prstDash val="solid"/>
              <a:round/>
              <a:headEnd type="none" w="sm" len="sm"/>
              <a:tailEnd type="none" w="sm" len="sm"/>
            </a:ln>
          </p:spPr>
          <p:txBody>
            <a:bodyPr spcFirstLastPara="1" wrap="square" lIns="121900" tIns="121900" rIns="121900" bIns="121900" anchor="ctr" anchorCtr="0">
              <a:noAutofit/>
            </a:bodyPr>
            <a:lstStyle/>
            <a:p>
              <a:endParaRPr sz="2400" dirty="0">
                <a:latin typeface="Segoe UI Emoji Regular"/>
              </a:endParaRPr>
            </a:p>
          </p:txBody>
        </p:sp>
        <p:sp>
          <p:nvSpPr>
            <p:cNvPr id="274" name="Google Shape;274;p18"/>
            <p:cNvSpPr/>
            <p:nvPr/>
          </p:nvSpPr>
          <p:spPr>
            <a:xfrm>
              <a:off x="688900" y="1256150"/>
              <a:ext cx="133975" cy="25"/>
            </a:xfrm>
            <a:custGeom>
              <a:avLst/>
              <a:gdLst/>
              <a:ahLst/>
              <a:cxnLst/>
              <a:rect l="l" t="t" r="r" b="b"/>
              <a:pathLst>
                <a:path w="5359" h="1" fill="none" extrusionOk="0">
                  <a:moveTo>
                    <a:pt x="5358" y="0"/>
                  </a:moveTo>
                  <a:lnTo>
                    <a:pt x="0" y="0"/>
                  </a:lnTo>
                </a:path>
              </a:pathLst>
            </a:custGeom>
            <a:noFill/>
            <a:ln w="12175" cap="rnd" cmpd="sng">
              <a:solidFill>
                <a:srgbClr val="FF9800"/>
              </a:solidFill>
              <a:prstDash val="solid"/>
              <a:round/>
              <a:headEnd type="none" w="sm" len="sm"/>
              <a:tailEnd type="none" w="sm" len="sm"/>
            </a:ln>
          </p:spPr>
          <p:txBody>
            <a:bodyPr spcFirstLastPara="1" wrap="square" lIns="121900" tIns="121900" rIns="121900" bIns="121900" anchor="ctr" anchorCtr="0">
              <a:noAutofit/>
            </a:bodyPr>
            <a:lstStyle/>
            <a:p>
              <a:endParaRPr sz="2400" dirty="0">
                <a:latin typeface="Segoe UI Emoji Regular"/>
              </a:endParaRPr>
            </a:p>
          </p:txBody>
        </p:sp>
        <p:sp>
          <p:nvSpPr>
            <p:cNvPr id="275" name="Google Shape;275;p18"/>
            <p:cNvSpPr/>
            <p:nvPr/>
          </p:nvSpPr>
          <p:spPr>
            <a:xfrm>
              <a:off x="688900" y="1201350"/>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121900" tIns="121900" rIns="121900" bIns="121900" anchor="ctr" anchorCtr="0">
              <a:noAutofit/>
            </a:bodyPr>
            <a:lstStyle/>
            <a:p>
              <a:endParaRPr sz="2400" dirty="0">
                <a:latin typeface="Segoe UI Emoji Regular"/>
              </a:endParaRPr>
            </a:p>
          </p:txBody>
        </p:sp>
        <p:sp>
          <p:nvSpPr>
            <p:cNvPr id="276" name="Google Shape;276;p18"/>
            <p:cNvSpPr/>
            <p:nvPr/>
          </p:nvSpPr>
          <p:spPr>
            <a:xfrm>
              <a:off x="688900" y="1145950"/>
              <a:ext cx="255750" cy="25"/>
            </a:xfrm>
            <a:custGeom>
              <a:avLst/>
              <a:gdLst/>
              <a:ahLst/>
              <a:cxnLst/>
              <a:rect l="l" t="t" r="r" b="b"/>
              <a:pathLst>
                <a:path w="10230" h="1" fill="none" extrusionOk="0">
                  <a:moveTo>
                    <a:pt x="10229" y="0"/>
                  </a:moveTo>
                  <a:lnTo>
                    <a:pt x="0" y="0"/>
                  </a:lnTo>
                </a:path>
              </a:pathLst>
            </a:custGeom>
            <a:noFill/>
            <a:ln w="12175" cap="rnd" cmpd="sng">
              <a:solidFill>
                <a:srgbClr val="FF9800"/>
              </a:solidFill>
              <a:prstDash val="solid"/>
              <a:round/>
              <a:headEnd type="none" w="sm" len="sm"/>
              <a:tailEnd type="none" w="sm" len="sm"/>
            </a:ln>
          </p:spPr>
          <p:txBody>
            <a:bodyPr spcFirstLastPara="1" wrap="square" lIns="121900" tIns="121900" rIns="121900" bIns="121900" anchor="ctr" anchorCtr="0">
              <a:noAutofit/>
            </a:bodyPr>
            <a:lstStyle/>
            <a:p>
              <a:endParaRPr sz="2400" dirty="0">
                <a:latin typeface="Segoe UI Emoji Regular"/>
              </a:endParaRPr>
            </a:p>
          </p:txBody>
        </p:sp>
        <p:sp>
          <p:nvSpPr>
            <p:cNvPr id="277" name="Google Shape;277;p18"/>
            <p:cNvSpPr/>
            <p:nvPr/>
          </p:nvSpPr>
          <p:spPr>
            <a:xfrm>
              <a:off x="688900" y="1090525"/>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121900" tIns="121900" rIns="121900" bIns="121900" anchor="ctr" anchorCtr="0">
              <a:noAutofit/>
            </a:bodyPr>
            <a:lstStyle/>
            <a:p>
              <a:endParaRPr sz="2400" dirty="0">
                <a:latin typeface="Segoe UI Emoji Regular"/>
              </a:endParaRPr>
            </a:p>
          </p:txBody>
        </p:sp>
        <p:sp>
          <p:nvSpPr>
            <p:cNvPr id="278" name="Google Shape;278;p18"/>
            <p:cNvSpPr/>
            <p:nvPr/>
          </p:nvSpPr>
          <p:spPr>
            <a:xfrm>
              <a:off x="920250" y="929175"/>
              <a:ext cx="84050" cy="84050"/>
            </a:xfrm>
            <a:custGeom>
              <a:avLst/>
              <a:gdLst/>
              <a:ahLst/>
              <a:cxnLst/>
              <a:rect l="l" t="t" r="r" b="b"/>
              <a:pathLst>
                <a:path w="3362" h="3362" fill="none" extrusionOk="0">
                  <a:moveTo>
                    <a:pt x="1" y="2582"/>
                  </a:moveTo>
                  <a:lnTo>
                    <a:pt x="1" y="1"/>
                  </a:lnTo>
                  <a:lnTo>
                    <a:pt x="3362" y="3362"/>
                  </a:lnTo>
                  <a:lnTo>
                    <a:pt x="780" y="3362"/>
                  </a:lnTo>
                  <a:lnTo>
                    <a:pt x="780" y="3362"/>
                  </a:lnTo>
                  <a:lnTo>
                    <a:pt x="610" y="3337"/>
                  </a:lnTo>
                  <a:lnTo>
                    <a:pt x="464" y="3289"/>
                  </a:lnTo>
                  <a:lnTo>
                    <a:pt x="342" y="3216"/>
                  </a:lnTo>
                  <a:lnTo>
                    <a:pt x="220" y="3118"/>
                  </a:lnTo>
                  <a:lnTo>
                    <a:pt x="123" y="3021"/>
                  </a:lnTo>
                  <a:lnTo>
                    <a:pt x="50" y="2875"/>
                  </a:lnTo>
                  <a:lnTo>
                    <a:pt x="1" y="2729"/>
                  </a:lnTo>
                  <a:lnTo>
                    <a:pt x="1" y="2582"/>
                  </a:lnTo>
                  <a:lnTo>
                    <a:pt x="1" y="2582"/>
                  </a:lnTo>
                  <a:close/>
                </a:path>
              </a:pathLst>
            </a:custGeom>
            <a:noFill/>
            <a:ln w="12175" cap="rnd" cmpd="sng">
              <a:solidFill>
                <a:srgbClr val="FF9800"/>
              </a:solidFill>
              <a:prstDash val="solid"/>
              <a:round/>
              <a:headEnd type="none" w="sm" len="sm"/>
              <a:tailEnd type="none" w="sm" len="sm"/>
            </a:ln>
          </p:spPr>
          <p:txBody>
            <a:bodyPr spcFirstLastPara="1" wrap="square" lIns="121900" tIns="121900" rIns="121900" bIns="121900" anchor="ctr" anchorCtr="0">
              <a:noAutofit/>
            </a:bodyPr>
            <a:lstStyle/>
            <a:p>
              <a:endParaRPr sz="2400" dirty="0">
                <a:latin typeface="Segoe UI Emoji Regular"/>
              </a:endParaRPr>
            </a:p>
          </p:txBody>
        </p:sp>
      </p:grpSp>
      <p:sp>
        <p:nvSpPr>
          <p:cNvPr id="11" name="テキスト ボックス 10">
            <a:extLst>
              <a:ext uri="{FF2B5EF4-FFF2-40B4-BE49-F238E27FC236}">
                <a16:creationId xmlns:a16="http://schemas.microsoft.com/office/drawing/2014/main" id="{B804A937-DFF9-6944-A9A4-3D8EEFFB9831}"/>
              </a:ext>
            </a:extLst>
          </p:cNvPr>
          <p:cNvSpPr txBox="1"/>
          <p:nvPr/>
        </p:nvSpPr>
        <p:spPr>
          <a:xfrm>
            <a:off x="828650" y="1959855"/>
            <a:ext cx="9243479" cy="502766"/>
          </a:xfrm>
          <a:prstGeom prst="rect">
            <a:avLst/>
          </a:prstGeom>
          <a:noFill/>
        </p:spPr>
        <p:txBody>
          <a:bodyPr wrap="square" rtlCol="0">
            <a:spAutoFit/>
          </a:bodyPr>
          <a:lstStyle/>
          <a:p>
            <a:r>
              <a:rPr lang="ja-JP" altLang="en-US" sz="2667">
                <a:latin typeface="Meiryo" panose="020B0604030504040204" pitchFamily="34" charset="-128"/>
                <a:ea typeface="Meiryo" panose="020B0604030504040204" pitchFamily="34" charset="-128"/>
              </a:rPr>
              <a:t>６</a:t>
            </a:r>
            <a:r>
              <a:rPr lang="en-US" altLang="ja-JP" sz="2667" dirty="0">
                <a:latin typeface="Meiryo" panose="020B0604030504040204" pitchFamily="34" charset="-128"/>
                <a:ea typeface="Meiryo" panose="020B0604030504040204" pitchFamily="34" charset="-128"/>
              </a:rPr>
              <a:t>-</a:t>
            </a:r>
            <a:r>
              <a:rPr lang="ja-JP" altLang="en-US" sz="2667">
                <a:latin typeface="Meiryo" panose="020B0604030504040204" pitchFamily="34" charset="-128"/>
                <a:ea typeface="Meiryo" panose="020B0604030504040204" pitchFamily="34" charset="-128"/>
              </a:rPr>
              <a:t>３．回転方向の回転</a:t>
            </a:r>
            <a:endParaRPr lang="en-US" altLang="ja-JP" sz="2667" dirty="0">
              <a:latin typeface="Meiryo" panose="020B0604030504040204" pitchFamily="34" charset="-128"/>
              <a:ea typeface="Meiryo" panose="020B0604030504040204" pitchFamily="34" charset="-128"/>
            </a:endParaRPr>
          </a:p>
        </p:txBody>
      </p:sp>
      <p:pic>
        <p:nvPicPr>
          <p:cNvPr id="13" name="図 12" descr="モニター, スクリーンショット, 画面, 室内 が含まれている画像&#10;&#10;自動的に生成された説明">
            <a:extLst>
              <a:ext uri="{FF2B5EF4-FFF2-40B4-BE49-F238E27FC236}">
                <a16:creationId xmlns:a16="http://schemas.microsoft.com/office/drawing/2014/main" id="{8D589EBB-E7FC-8642-A8A5-A141EAACA778}"/>
              </a:ext>
            </a:extLst>
          </p:cNvPr>
          <p:cNvPicPr>
            <a:picLocks noChangeAspect="1"/>
          </p:cNvPicPr>
          <p:nvPr/>
        </p:nvPicPr>
        <p:blipFill rotWithShape="1">
          <a:blip r:embed="rId3"/>
          <a:srcRect l="33944" t="27081" r="37024" b="28915"/>
          <a:stretch/>
        </p:blipFill>
        <p:spPr>
          <a:xfrm>
            <a:off x="4476953" y="3180735"/>
            <a:ext cx="3254400" cy="3082944"/>
          </a:xfrm>
          <a:prstGeom prst="rect">
            <a:avLst/>
          </a:prstGeom>
        </p:spPr>
      </p:pic>
      <p:sp>
        <p:nvSpPr>
          <p:cNvPr id="14" name="正方形/長方形 13">
            <a:extLst>
              <a:ext uri="{FF2B5EF4-FFF2-40B4-BE49-F238E27FC236}">
                <a16:creationId xmlns:a16="http://schemas.microsoft.com/office/drawing/2014/main" id="{E60D722C-44A8-C54A-B39C-F021B6A91BD5}"/>
              </a:ext>
            </a:extLst>
          </p:cNvPr>
          <p:cNvSpPr/>
          <p:nvPr/>
        </p:nvSpPr>
        <p:spPr>
          <a:xfrm>
            <a:off x="6722375" y="6500069"/>
            <a:ext cx="3220818" cy="461665"/>
          </a:xfrm>
          <a:prstGeom prst="rect">
            <a:avLst/>
          </a:prstGeom>
        </p:spPr>
        <p:txBody>
          <a:bodyPr wrap="none">
            <a:spAutoFit/>
          </a:bodyPr>
          <a:lstStyle/>
          <a:p>
            <a:r>
              <a:rPr lang="en" altLang="ja-JP" sz="2400" dirty="0">
                <a:latin typeface="Meiryo" panose="020B0604030504040204" pitchFamily="34" charset="-128"/>
                <a:ea typeface="Meiryo" panose="020B0604030504040204" pitchFamily="34" charset="-128"/>
              </a:rPr>
              <a:t>http://iamthecu.be/</a:t>
            </a:r>
            <a:endParaRPr lang="ja-JP" altLang="en-US" sz="2400">
              <a:latin typeface="Meiryo" panose="020B0604030504040204" pitchFamily="34" charset="-128"/>
              <a:ea typeface="Meiryo" panose="020B0604030504040204" pitchFamily="34" charset="-128"/>
            </a:endParaRPr>
          </a:p>
        </p:txBody>
      </p:sp>
      <p:sp>
        <p:nvSpPr>
          <p:cNvPr id="15" name="テキスト ボックス 14">
            <a:extLst>
              <a:ext uri="{FF2B5EF4-FFF2-40B4-BE49-F238E27FC236}">
                <a16:creationId xmlns:a16="http://schemas.microsoft.com/office/drawing/2014/main" id="{7A3A69F1-49F5-2542-9767-BC50B2BAB980}"/>
              </a:ext>
            </a:extLst>
          </p:cNvPr>
          <p:cNvSpPr txBox="1"/>
          <p:nvPr/>
        </p:nvSpPr>
        <p:spPr>
          <a:xfrm>
            <a:off x="5548284" y="5827513"/>
            <a:ext cx="1107996" cy="461665"/>
          </a:xfrm>
          <a:prstGeom prst="rect">
            <a:avLst/>
          </a:prstGeom>
          <a:noFill/>
        </p:spPr>
        <p:txBody>
          <a:bodyPr wrap="none" rtlCol="0">
            <a:spAutoFit/>
          </a:bodyPr>
          <a:lstStyle/>
          <a:p>
            <a:r>
              <a:rPr lang="ja-JP" altLang="en-US" sz="2400" b="1">
                <a:solidFill>
                  <a:schemeClr val="bg1"/>
                </a:solidFill>
              </a:rPr>
              <a:t>１列目</a:t>
            </a:r>
          </a:p>
        </p:txBody>
      </p:sp>
      <p:sp>
        <p:nvSpPr>
          <p:cNvPr id="16" name="テキスト ボックス 15">
            <a:extLst>
              <a:ext uri="{FF2B5EF4-FFF2-40B4-BE49-F238E27FC236}">
                <a16:creationId xmlns:a16="http://schemas.microsoft.com/office/drawing/2014/main" id="{EB571972-D156-4C44-A740-93640D9404DE}"/>
              </a:ext>
            </a:extLst>
          </p:cNvPr>
          <p:cNvSpPr txBox="1"/>
          <p:nvPr/>
        </p:nvSpPr>
        <p:spPr>
          <a:xfrm>
            <a:off x="4486021" y="3461217"/>
            <a:ext cx="1107996" cy="461665"/>
          </a:xfrm>
          <a:prstGeom prst="rect">
            <a:avLst/>
          </a:prstGeom>
          <a:noFill/>
        </p:spPr>
        <p:txBody>
          <a:bodyPr wrap="none" rtlCol="0">
            <a:spAutoFit/>
          </a:bodyPr>
          <a:lstStyle/>
          <a:p>
            <a:r>
              <a:rPr lang="ja-JP" altLang="en-US" sz="2400" b="1">
                <a:solidFill>
                  <a:schemeClr val="bg1"/>
                </a:solidFill>
              </a:rPr>
              <a:t>２列目</a:t>
            </a:r>
          </a:p>
        </p:txBody>
      </p:sp>
      <p:sp>
        <p:nvSpPr>
          <p:cNvPr id="17" name="テキスト ボックス 16">
            <a:extLst>
              <a:ext uri="{FF2B5EF4-FFF2-40B4-BE49-F238E27FC236}">
                <a16:creationId xmlns:a16="http://schemas.microsoft.com/office/drawing/2014/main" id="{D2FA35BD-2224-7D46-B1F1-F6972CD54B97}"/>
              </a:ext>
            </a:extLst>
          </p:cNvPr>
          <p:cNvSpPr txBox="1"/>
          <p:nvPr/>
        </p:nvSpPr>
        <p:spPr>
          <a:xfrm>
            <a:off x="4977272" y="3168240"/>
            <a:ext cx="1107996" cy="461665"/>
          </a:xfrm>
          <a:prstGeom prst="rect">
            <a:avLst/>
          </a:prstGeom>
          <a:noFill/>
        </p:spPr>
        <p:txBody>
          <a:bodyPr wrap="none" rtlCol="0">
            <a:spAutoFit/>
          </a:bodyPr>
          <a:lstStyle/>
          <a:p>
            <a:r>
              <a:rPr lang="ja-JP" altLang="en-US" sz="2400" b="1">
                <a:solidFill>
                  <a:schemeClr val="bg1"/>
                </a:solidFill>
              </a:rPr>
              <a:t>３列目</a:t>
            </a:r>
          </a:p>
        </p:txBody>
      </p:sp>
    </p:spTree>
    <p:extLst>
      <p:ext uri="{BB962C8B-B14F-4D97-AF65-F5344CB8AC3E}">
        <p14:creationId xmlns:p14="http://schemas.microsoft.com/office/powerpoint/2010/main" val="13326964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8" name="Google Shape;268;p18"/>
          <p:cNvSpPr txBox="1">
            <a:spLocks noGrp="1"/>
          </p:cNvSpPr>
          <p:nvPr>
            <p:ph type="title"/>
          </p:nvPr>
        </p:nvSpPr>
        <p:spPr>
          <a:xfrm>
            <a:off x="1085700" y="523433"/>
            <a:ext cx="7011200" cy="1021600"/>
          </a:xfrm>
          <a:prstGeom prst="rect">
            <a:avLst/>
          </a:prstGeom>
        </p:spPr>
        <p:txBody>
          <a:bodyPr spcFirstLastPara="1" vert="horz" wrap="square" lIns="121900" tIns="121900" rIns="121900" bIns="121900" rtlCol="0" anchor="ctr" anchorCtr="0">
            <a:noAutofit/>
          </a:bodyPr>
          <a:lstStyle/>
          <a:p>
            <a:pPr>
              <a:buSzPts val="3000"/>
            </a:pPr>
            <a:r>
              <a:rPr lang="en-US" sz="4000" dirty="0">
                <a:solidFill>
                  <a:schemeClr val="bg1"/>
                </a:solidFill>
                <a:latin typeface="Meiryo" panose="020B0604030504040204" pitchFamily="34" charset="-128"/>
                <a:ea typeface="Meiryo" panose="020B0604030504040204" pitchFamily="34" charset="-128"/>
              </a:rPr>
              <a:t>cubing</a:t>
            </a:r>
            <a:r>
              <a:rPr lang="ja-JP" altLang="en-US" sz="4000">
                <a:solidFill>
                  <a:schemeClr val="bg1"/>
                </a:solidFill>
                <a:latin typeface="Meiryo" panose="020B0604030504040204" pitchFamily="34" charset="-128"/>
                <a:ea typeface="Meiryo" panose="020B0604030504040204" pitchFamily="34" charset="-128"/>
              </a:rPr>
              <a:t>暗号の暗号化手順９</a:t>
            </a:r>
            <a:endParaRPr sz="4000" dirty="0">
              <a:solidFill>
                <a:schemeClr val="bg1"/>
              </a:solidFill>
              <a:latin typeface="Meiryo" panose="020B0604030504040204" pitchFamily="34" charset="-128"/>
              <a:ea typeface="Meiryo" panose="020B0604030504040204" pitchFamily="34" charset="-128"/>
            </a:endParaRPr>
          </a:p>
        </p:txBody>
      </p:sp>
      <p:sp>
        <p:nvSpPr>
          <p:cNvPr id="270" name="Google Shape;270;p18"/>
          <p:cNvSpPr txBox="1">
            <a:spLocks noGrp="1"/>
          </p:cNvSpPr>
          <p:nvPr>
            <p:ph type="sldNum" idx="12"/>
          </p:nvPr>
        </p:nvSpPr>
        <p:spPr>
          <a:xfrm>
            <a:off x="10157333" y="6182000"/>
            <a:ext cx="1983200" cy="420800"/>
          </a:xfrm>
          <a:prstGeom prst="rect">
            <a:avLst/>
          </a:prstGeom>
        </p:spPr>
        <p:txBody>
          <a:bodyPr spcFirstLastPara="1" vert="horz" wrap="square" lIns="121900" tIns="121900" rIns="121900" bIns="121900" rtlCol="0" anchor="ctr" anchorCtr="0">
            <a:noAutofit/>
          </a:bodyPr>
          <a:lstStyle/>
          <a:p>
            <a:fld id="{00000000-1234-1234-1234-123412341234}" type="slidenum">
              <a:rPr lang="en">
                <a:latin typeface="Segoe UI Emoji" panose="020B0502040204020203" pitchFamily="34" charset="0"/>
                <a:ea typeface="Segoe UI Emoji" panose="020B0502040204020203" pitchFamily="34" charset="0"/>
              </a:rPr>
              <a:pPr/>
              <a:t>17</a:t>
            </a:fld>
            <a:endParaRPr dirty="0">
              <a:latin typeface="Segoe UI Emoji" panose="020B0502040204020203" pitchFamily="34" charset="0"/>
              <a:ea typeface="Segoe UI Emoji" panose="020B0502040204020203" pitchFamily="34" charset="0"/>
            </a:endParaRPr>
          </a:p>
        </p:txBody>
      </p:sp>
      <p:grpSp>
        <p:nvGrpSpPr>
          <p:cNvPr id="271" name="Google Shape;271;p18"/>
          <p:cNvGrpSpPr/>
          <p:nvPr/>
        </p:nvGrpSpPr>
        <p:grpSpPr>
          <a:xfrm>
            <a:off x="416622" y="783014"/>
            <a:ext cx="412029" cy="502449"/>
            <a:chOff x="596350" y="929175"/>
            <a:chExt cx="407950" cy="497475"/>
          </a:xfrm>
        </p:grpSpPr>
        <p:sp>
          <p:nvSpPr>
            <p:cNvPr id="272" name="Google Shape;272;p18"/>
            <p:cNvSpPr/>
            <p:nvPr/>
          </p:nvSpPr>
          <p:spPr>
            <a:xfrm>
              <a:off x="596350" y="953550"/>
              <a:ext cx="387250" cy="473100"/>
            </a:xfrm>
            <a:custGeom>
              <a:avLst/>
              <a:gdLst/>
              <a:ahLst/>
              <a:cxnLst/>
              <a:rect l="l" t="t" r="r" b="b"/>
              <a:pathLst>
                <a:path w="15490" h="18924" fill="none" extrusionOk="0">
                  <a:moveTo>
                    <a:pt x="15490" y="17828"/>
                  </a:moveTo>
                  <a:lnTo>
                    <a:pt x="15490" y="17828"/>
                  </a:lnTo>
                  <a:lnTo>
                    <a:pt x="15466" y="17998"/>
                  </a:lnTo>
                  <a:lnTo>
                    <a:pt x="15417" y="18169"/>
                  </a:lnTo>
                  <a:lnTo>
                    <a:pt x="15319" y="18364"/>
                  </a:lnTo>
                  <a:lnTo>
                    <a:pt x="15198" y="18534"/>
                  </a:lnTo>
                  <a:lnTo>
                    <a:pt x="15052" y="18680"/>
                  </a:lnTo>
                  <a:lnTo>
                    <a:pt x="14881" y="18802"/>
                  </a:lnTo>
                  <a:lnTo>
                    <a:pt x="14735" y="18900"/>
                  </a:lnTo>
                  <a:lnTo>
                    <a:pt x="14564" y="18924"/>
                  </a:lnTo>
                  <a:lnTo>
                    <a:pt x="1023" y="18924"/>
                  </a:lnTo>
                  <a:lnTo>
                    <a:pt x="1023" y="18924"/>
                  </a:lnTo>
                  <a:lnTo>
                    <a:pt x="853" y="18900"/>
                  </a:lnTo>
                  <a:lnTo>
                    <a:pt x="682" y="18802"/>
                  </a:lnTo>
                  <a:lnTo>
                    <a:pt x="512" y="18680"/>
                  </a:lnTo>
                  <a:lnTo>
                    <a:pt x="341" y="18534"/>
                  </a:lnTo>
                  <a:lnTo>
                    <a:pt x="219" y="18364"/>
                  </a:lnTo>
                  <a:lnTo>
                    <a:pt x="98" y="18169"/>
                  </a:lnTo>
                  <a:lnTo>
                    <a:pt x="25" y="17998"/>
                  </a:lnTo>
                  <a:lnTo>
                    <a:pt x="0" y="17828"/>
                  </a:lnTo>
                  <a:lnTo>
                    <a:pt x="0" y="877"/>
                  </a:lnTo>
                  <a:lnTo>
                    <a:pt x="0" y="877"/>
                  </a:lnTo>
                  <a:lnTo>
                    <a:pt x="25" y="706"/>
                  </a:lnTo>
                  <a:lnTo>
                    <a:pt x="98" y="560"/>
                  </a:lnTo>
                  <a:lnTo>
                    <a:pt x="195" y="414"/>
                  </a:lnTo>
                  <a:lnTo>
                    <a:pt x="341" y="268"/>
                  </a:lnTo>
                  <a:lnTo>
                    <a:pt x="487" y="171"/>
                  </a:lnTo>
                  <a:lnTo>
                    <a:pt x="658" y="73"/>
                  </a:lnTo>
                  <a:lnTo>
                    <a:pt x="828" y="24"/>
                  </a:lnTo>
                  <a:lnTo>
                    <a:pt x="974" y="0"/>
                  </a:lnTo>
                </a:path>
              </a:pathLst>
            </a:custGeom>
            <a:noFill/>
            <a:ln w="12175" cap="rnd" cmpd="sng">
              <a:solidFill>
                <a:srgbClr val="FF9800"/>
              </a:solidFill>
              <a:prstDash val="solid"/>
              <a:round/>
              <a:headEnd type="none" w="sm" len="sm"/>
              <a:tailEnd type="none" w="sm" len="sm"/>
            </a:ln>
          </p:spPr>
          <p:txBody>
            <a:bodyPr spcFirstLastPara="1" wrap="square" lIns="121900" tIns="121900" rIns="121900" bIns="121900" anchor="ctr" anchorCtr="0">
              <a:noAutofit/>
            </a:bodyPr>
            <a:lstStyle/>
            <a:p>
              <a:endParaRPr sz="2400" dirty="0">
                <a:latin typeface="Segoe UI Emoji Regular"/>
              </a:endParaRPr>
            </a:p>
          </p:txBody>
        </p:sp>
        <p:sp>
          <p:nvSpPr>
            <p:cNvPr id="273" name="Google Shape;273;p18"/>
            <p:cNvSpPr/>
            <p:nvPr/>
          </p:nvSpPr>
          <p:spPr>
            <a:xfrm>
              <a:off x="626775" y="929175"/>
              <a:ext cx="377525" cy="462775"/>
            </a:xfrm>
            <a:custGeom>
              <a:avLst/>
              <a:gdLst/>
              <a:ahLst/>
              <a:cxnLst/>
              <a:rect l="l" t="t" r="r" b="b"/>
              <a:pathLst>
                <a:path w="15101" h="18511" fill="none" extrusionOk="0">
                  <a:moveTo>
                    <a:pt x="15101" y="3362"/>
                  </a:moveTo>
                  <a:lnTo>
                    <a:pt x="15101" y="17731"/>
                  </a:lnTo>
                  <a:lnTo>
                    <a:pt x="15101" y="17731"/>
                  </a:lnTo>
                  <a:lnTo>
                    <a:pt x="15077" y="17877"/>
                  </a:lnTo>
                  <a:lnTo>
                    <a:pt x="15028" y="18024"/>
                  </a:lnTo>
                  <a:lnTo>
                    <a:pt x="14979" y="18145"/>
                  </a:lnTo>
                  <a:lnTo>
                    <a:pt x="14882" y="18267"/>
                  </a:lnTo>
                  <a:lnTo>
                    <a:pt x="14760" y="18365"/>
                  </a:lnTo>
                  <a:lnTo>
                    <a:pt x="14614" y="18438"/>
                  </a:lnTo>
                  <a:lnTo>
                    <a:pt x="14468" y="18486"/>
                  </a:lnTo>
                  <a:lnTo>
                    <a:pt x="14322" y="18511"/>
                  </a:lnTo>
                  <a:lnTo>
                    <a:pt x="780" y="18511"/>
                  </a:lnTo>
                  <a:lnTo>
                    <a:pt x="780" y="18511"/>
                  </a:lnTo>
                  <a:lnTo>
                    <a:pt x="634" y="18486"/>
                  </a:lnTo>
                  <a:lnTo>
                    <a:pt x="488" y="18438"/>
                  </a:lnTo>
                  <a:lnTo>
                    <a:pt x="342" y="18365"/>
                  </a:lnTo>
                  <a:lnTo>
                    <a:pt x="220" y="18267"/>
                  </a:lnTo>
                  <a:lnTo>
                    <a:pt x="123" y="18145"/>
                  </a:lnTo>
                  <a:lnTo>
                    <a:pt x="74" y="18024"/>
                  </a:lnTo>
                  <a:lnTo>
                    <a:pt x="25" y="17877"/>
                  </a:lnTo>
                  <a:lnTo>
                    <a:pt x="1" y="17731"/>
                  </a:lnTo>
                  <a:lnTo>
                    <a:pt x="1" y="780"/>
                  </a:lnTo>
                  <a:lnTo>
                    <a:pt x="1" y="780"/>
                  </a:lnTo>
                  <a:lnTo>
                    <a:pt x="25" y="610"/>
                  </a:lnTo>
                  <a:lnTo>
                    <a:pt x="74" y="464"/>
                  </a:lnTo>
                  <a:lnTo>
                    <a:pt x="123" y="342"/>
                  </a:lnTo>
                  <a:lnTo>
                    <a:pt x="220" y="220"/>
                  </a:lnTo>
                  <a:lnTo>
                    <a:pt x="342" y="123"/>
                  </a:lnTo>
                  <a:lnTo>
                    <a:pt x="488" y="50"/>
                  </a:lnTo>
                  <a:lnTo>
                    <a:pt x="634" y="1"/>
                  </a:lnTo>
                  <a:lnTo>
                    <a:pt x="780" y="1"/>
                  </a:lnTo>
                  <a:lnTo>
                    <a:pt x="11740" y="1"/>
                  </a:lnTo>
                </a:path>
              </a:pathLst>
            </a:custGeom>
            <a:noFill/>
            <a:ln w="12175" cap="rnd" cmpd="sng">
              <a:solidFill>
                <a:srgbClr val="FF9800"/>
              </a:solidFill>
              <a:prstDash val="solid"/>
              <a:round/>
              <a:headEnd type="none" w="sm" len="sm"/>
              <a:tailEnd type="none" w="sm" len="sm"/>
            </a:ln>
          </p:spPr>
          <p:txBody>
            <a:bodyPr spcFirstLastPara="1" wrap="square" lIns="121900" tIns="121900" rIns="121900" bIns="121900" anchor="ctr" anchorCtr="0">
              <a:noAutofit/>
            </a:bodyPr>
            <a:lstStyle/>
            <a:p>
              <a:endParaRPr sz="2400" dirty="0">
                <a:latin typeface="Segoe UI Emoji Regular"/>
              </a:endParaRPr>
            </a:p>
          </p:txBody>
        </p:sp>
        <p:sp>
          <p:nvSpPr>
            <p:cNvPr id="274" name="Google Shape;274;p18"/>
            <p:cNvSpPr/>
            <p:nvPr/>
          </p:nvSpPr>
          <p:spPr>
            <a:xfrm>
              <a:off x="688900" y="1256150"/>
              <a:ext cx="133975" cy="25"/>
            </a:xfrm>
            <a:custGeom>
              <a:avLst/>
              <a:gdLst/>
              <a:ahLst/>
              <a:cxnLst/>
              <a:rect l="l" t="t" r="r" b="b"/>
              <a:pathLst>
                <a:path w="5359" h="1" fill="none" extrusionOk="0">
                  <a:moveTo>
                    <a:pt x="5358" y="0"/>
                  </a:moveTo>
                  <a:lnTo>
                    <a:pt x="0" y="0"/>
                  </a:lnTo>
                </a:path>
              </a:pathLst>
            </a:custGeom>
            <a:noFill/>
            <a:ln w="12175" cap="rnd" cmpd="sng">
              <a:solidFill>
                <a:srgbClr val="FF9800"/>
              </a:solidFill>
              <a:prstDash val="solid"/>
              <a:round/>
              <a:headEnd type="none" w="sm" len="sm"/>
              <a:tailEnd type="none" w="sm" len="sm"/>
            </a:ln>
          </p:spPr>
          <p:txBody>
            <a:bodyPr spcFirstLastPara="1" wrap="square" lIns="121900" tIns="121900" rIns="121900" bIns="121900" anchor="ctr" anchorCtr="0">
              <a:noAutofit/>
            </a:bodyPr>
            <a:lstStyle/>
            <a:p>
              <a:endParaRPr sz="2400" dirty="0">
                <a:latin typeface="Segoe UI Emoji Regular"/>
              </a:endParaRPr>
            </a:p>
          </p:txBody>
        </p:sp>
        <p:sp>
          <p:nvSpPr>
            <p:cNvPr id="275" name="Google Shape;275;p18"/>
            <p:cNvSpPr/>
            <p:nvPr/>
          </p:nvSpPr>
          <p:spPr>
            <a:xfrm>
              <a:off x="688900" y="1201350"/>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121900" tIns="121900" rIns="121900" bIns="121900" anchor="ctr" anchorCtr="0">
              <a:noAutofit/>
            </a:bodyPr>
            <a:lstStyle/>
            <a:p>
              <a:endParaRPr sz="2400" dirty="0">
                <a:latin typeface="Segoe UI Emoji Regular"/>
              </a:endParaRPr>
            </a:p>
          </p:txBody>
        </p:sp>
        <p:sp>
          <p:nvSpPr>
            <p:cNvPr id="276" name="Google Shape;276;p18"/>
            <p:cNvSpPr/>
            <p:nvPr/>
          </p:nvSpPr>
          <p:spPr>
            <a:xfrm>
              <a:off x="688900" y="1145950"/>
              <a:ext cx="255750" cy="25"/>
            </a:xfrm>
            <a:custGeom>
              <a:avLst/>
              <a:gdLst/>
              <a:ahLst/>
              <a:cxnLst/>
              <a:rect l="l" t="t" r="r" b="b"/>
              <a:pathLst>
                <a:path w="10230" h="1" fill="none" extrusionOk="0">
                  <a:moveTo>
                    <a:pt x="10229" y="0"/>
                  </a:moveTo>
                  <a:lnTo>
                    <a:pt x="0" y="0"/>
                  </a:lnTo>
                </a:path>
              </a:pathLst>
            </a:custGeom>
            <a:noFill/>
            <a:ln w="12175" cap="rnd" cmpd="sng">
              <a:solidFill>
                <a:srgbClr val="FF9800"/>
              </a:solidFill>
              <a:prstDash val="solid"/>
              <a:round/>
              <a:headEnd type="none" w="sm" len="sm"/>
              <a:tailEnd type="none" w="sm" len="sm"/>
            </a:ln>
          </p:spPr>
          <p:txBody>
            <a:bodyPr spcFirstLastPara="1" wrap="square" lIns="121900" tIns="121900" rIns="121900" bIns="121900" anchor="ctr" anchorCtr="0">
              <a:noAutofit/>
            </a:bodyPr>
            <a:lstStyle/>
            <a:p>
              <a:endParaRPr sz="2400" dirty="0">
                <a:latin typeface="Segoe UI Emoji Regular"/>
              </a:endParaRPr>
            </a:p>
          </p:txBody>
        </p:sp>
        <p:sp>
          <p:nvSpPr>
            <p:cNvPr id="277" name="Google Shape;277;p18"/>
            <p:cNvSpPr/>
            <p:nvPr/>
          </p:nvSpPr>
          <p:spPr>
            <a:xfrm>
              <a:off x="688900" y="1090525"/>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121900" tIns="121900" rIns="121900" bIns="121900" anchor="ctr" anchorCtr="0">
              <a:noAutofit/>
            </a:bodyPr>
            <a:lstStyle/>
            <a:p>
              <a:endParaRPr sz="2400" dirty="0">
                <a:latin typeface="Segoe UI Emoji Regular"/>
              </a:endParaRPr>
            </a:p>
          </p:txBody>
        </p:sp>
        <p:sp>
          <p:nvSpPr>
            <p:cNvPr id="278" name="Google Shape;278;p18"/>
            <p:cNvSpPr/>
            <p:nvPr/>
          </p:nvSpPr>
          <p:spPr>
            <a:xfrm>
              <a:off x="920250" y="929175"/>
              <a:ext cx="84050" cy="84050"/>
            </a:xfrm>
            <a:custGeom>
              <a:avLst/>
              <a:gdLst/>
              <a:ahLst/>
              <a:cxnLst/>
              <a:rect l="l" t="t" r="r" b="b"/>
              <a:pathLst>
                <a:path w="3362" h="3362" fill="none" extrusionOk="0">
                  <a:moveTo>
                    <a:pt x="1" y="2582"/>
                  </a:moveTo>
                  <a:lnTo>
                    <a:pt x="1" y="1"/>
                  </a:lnTo>
                  <a:lnTo>
                    <a:pt x="3362" y="3362"/>
                  </a:lnTo>
                  <a:lnTo>
                    <a:pt x="780" y="3362"/>
                  </a:lnTo>
                  <a:lnTo>
                    <a:pt x="780" y="3362"/>
                  </a:lnTo>
                  <a:lnTo>
                    <a:pt x="610" y="3337"/>
                  </a:lnTo>
                  <a:lnTo>
                    <a:pt x="464" y="3289"/>
                  </a:lnTo>
                  <a:lnTo>
                    <a:pt x="342" y="3216"/>
                  </a:lnTo>
                  <a:lnTo>
                    <a:pt x="220" y="3118"/>
                  </a:lnTo>
                  <a:lnTo>
                    <a:pt x="123" y="3021"/>
                  </a:lnTo>
                  <a:lnTo>
                    <a:pt x="50" y="2875"/>
                  </a:lnTo>
                  <a:lnTo>
                    <a:pt x="1" y="2729"/>
                  </a:lnTo>
                  <a:lnTo>
                    <a:pt x="1" y="2582"/>
                  </a:lnTo>
                  <a:lnTo>
                    <a:pt x="1" y="2582"/>
                  </a:lnTo>
                  <a:close/>
                </a:path>
              </a:pathLst>
            </a:custGeom>
            <a:noFill/>
            <a:ln w="12175" cap="rnd" cmpd="sng">
              <a:solidFill>
                <a:srgbClr val="FF9800"/>
              </a:solidFill>
              <a:prstDash val="solid"/>
              <a:round/>
              <a:headEnd type="none" w="sm" len="sm"/>
              <a:tailEnd type="none" w="sm" len="sm"/>
            </a:ln>
          </p:spPr>
          <p:txBody>
            <a:bodyPr spcFirstLastPara="1" wrap="square" lIns="121900" tIns="121900" rIns="121900" bIns="121900" anchor="ctr" anchorCtr="0">
              <a:noAutofit/>
            </a:bodyPr>
            <a:lstStyle/>
            <a:p>
              <a:endParaRPr sz="2400" dirty="0">
                <a:latin typeface="Segoe UI Emoji Regular"/>
              </a:endParaRPr>
            </a:p>
          </p:txBody>
        </p:sp>
      </p:grpSp>
      <p:sp>
        <p:nvSpPr>
          <p:cNvPr id="11" name="テキスト ボックス 10">
            <a:extLst>
              <a:ext uri="{FF2B5EF4-FFF2-40B4-BE49-F238E27FC236}">
                <a16:creationId xmlns:a16="http://schemas.microsoft.com/office/drawing/2014/main" id="{B804A937-DFF9-6944-A9A4-3D8EEFFB9831}"/>
              </a:ext>
            </a:extLst>
          </p:cNvPr>
          <p:cNvSpPr txBox="1"/>
          <p:nvPr/>
        </p:nvSpPr>
        <p:spPr>
          <a:xfrm>
            <a:off x="828650" y="1959855"/>
            <a:ext cx="9243479" cy="502766"/>
          </a:xfrm>
          <a:prstGeom prst="rect">
            <a:avLst/>
          </a:prstGeom>
          <a:noFill/>
        </p:spPr>
        <p:txBody>
          <a:bodyPr wrap="square" rtlCol="0">
            <a:spAutoFit/>
          </a:bodyPr>
          <a:lstStyle/>
          <a:p>
            <a:r>
              <a:rPr lang="ja-JP" altLang="en-US" sz="2667">
                <a:latin typeface="Meiryo" panose="020B0604030504040204" pitchFamily="34" charset="-128"/>
                <a:ea typeface="Meiryo" panose="020B0604030504040204" pitchFamily="34" charset="-128"/>
              </a:rPr>
              <a:t>７．暗号文はこの順で取得</a:t>
            </a:r>
            <a:endParaRPr lang="en-US" altLang="ja-JP" sz="2667" dirty="0">
              <a:latin typeface="Meiryo" panose="020B0604030504040204" pitchFamily="34" charset="-128"/>
              <a:ea typeface="Meiryo" panose="020B0604030504040204" pitchFamily="34" charset="-128"/>
            </a:endParaRPr>
          </a:p>
        </p:txBody>
      </p:sp>
      <p:graphicFrame>
        <p:nvGraphicFramePr>
          <p:cNvPr id="13" name="表 12">
            <a:extLst>
              <a:ext uri="{FF2B5EF4-FFF2-40B4-BE49-F238E27FC236}">
                <a16:creationId xmlns:a16="http://schemas.microsoft.com/office/drawing/2014/main" id="{CAE55993-7852-8F40-AA19-D73D7DAF6F00}"/>
              </a:ext>
            </a:extLst>
          </p:cNvPr>
          <p:cNvGraphicFramePr>
            <a:graphicFrameLocks noGrp="1"/>
          </p:cNvGraphicFramePr>
          <p:nvPr/>
        </p:nvGraphicFramePr>
        <p:xfrm>
          <a:off x="3367235" y="2912168"/>
          <a:ext cx="5665332" cy="3895821"/>
        </p:xfrm>
        <a:graphic>
          <a:graphicData uri="http://schemas.openxmlformats.org/drawingml/2006/table">
            <a:tbl>
              <a:tblPr firstRow="1" bandRow="1">
                <a:tableStyleId>{5C22544A-7EE6-4342-B048-85BDC9FD1C3A}</a:tableStyleId>
              </a:tblPr>
              <a:tblGrid>
                <a:gridCol w="472111">
                  <a:extLst>
                    <a:ext uri="{9D8B030D-6E8A-4147-A177-3AD203B41FA5}">
                      <a16:colId xmlns:a16="http://schemas.microsoft.com/office/drawing/2014/main" val="4005922875"/>
                    </a:ext>
                  </a:extLst>
                </a:gridCol>
                <a:gridCol w="472111">
                  <a:extLst>
                    <a:ext uri="{9D8B030D-6E8A-4147-A177-3AD203B41FA5}">
                      <a16:colId xmlns:a16="http://schemas.microsoft.com/office/drawing/2014/main" val="1160107570"/>
                    </a:ext>
                  </a:extLst>
                </a:gridCol>
                <a:gridCol w="472111">
                  <a:extLst>
                    <a:ext uri="{9D8B030D-6E8A-4147-A177-3AD203B41FA5}">
                      <a16:colId xmlns:a16="http://schemas.microsoft.com/office/drawing/2014/main" val="3259290427"/>
                    </a:ext>
                  </a:extLst>
                </a:gridCol>
                <a:gridCol w="472111">
                  <a:extLst>
                    <a:ext uri="{9D8B030D-6E8A-4147-A177-3AD203B41FA5}">
                      <a16:colId xmlns:a16="http://schemas.microsoft.com/office/drawing/2014/main" val="3908920820"/>
                    </a:ext>
                  </a:extLst>
                </a:gridCol>
                <a:gridCol w="472111">
                  <a:extLst>
                    <a:ext uri="{9D8B030D-6E8A-4147-A177-3AD203B41FA5}">
                      <a16:colId xmlns:a16="http://schemas.microsoft.com/office/drawing/2014/main" val="3309888248"/>
                    </a:ext>
                  </a:extLst>
                </a:gridCol>
                <a:gridCol w="472111">
                  <a:extLst>
                    <a:ext uri="{9D8B030D-6E8A-4147-A177-3AD203B41FA5}">
                      <a16:colId xmlns:a16="http://schemas.microsoft.com/office/drawing/2014/main" val="2513647445"/>
                    </a:ext>
                  </a:extLst>
                </a:gridCol>
                <a:gridCol w="472111">
                  <a:extLst>
                    <a:ext uri="{9D8B030D-6E8A-4147-A177-3AD203B41FA5}">
                      <a16:colId xmlns:a16="http://schemas.microsoft.com/office/drawing/2014/main" val="3188672245"/>
                    </a:ext>
                  </a:extLst>
                </a:gridCol>
                <a:gridCol w="472111">
                  <a:extLst>
                    <a:ext uri="{9D8B030D-6E8A-4147-A177-3AD203B41FA5}">
                      <a16:colId xmlns:a16="http://schemas.microsoft.com/office/drawing/2014/main" val="269976950"/>
                    </a:ext>
                  </a:extLst>
                </a:gridCol>
                <a:gridCol w="472111">
                  <a:extLst>
                    <a:ext uri="{9D8B030D-6E8A-4147-A177-3AD203B41FA5}">
                      <a16:colId xmlns:a16="http://schemas.microsoft.com/office/drawing/2014/main" val="1442928334"/>
                    </a:ext>
                  </a:extLst>
                </a:gridCol>
                <a:gridCol w="472111">
                  <a:extLst>
                    <a:ext uri="{9D8B030D-6E8A-4147-A177-3AD203B41FA5}">
                      <a16:colId xmlns:a16="http://schemas.microsoft.com/office/drawing/2014/main" val="693009087"/>
                    </a:ext>
                  </a:extLst>
                </a:gridCol>
                <a:gridCol w="472111">
                  <a:extLst>
                    <a:ext uri="{9D8B030D-6E8A-4147-A177-3AD203B41FA5}">
                      <a16:colId xmlns:a16="http://schemas.microsoft.com/office/drawing/2014/main" val="1195550231"/>
                    </a:ext>
                  </a:extLst>
                </a:gridCol>
                <a:gridCol w="472111">
                  <a:extLst>
                    <a:ext uri="{9D8B030D-6E8A-4147-A177-3AD203B41FA5}">
                      <a16:colId xmlns:a16="http://schemas.microsoft.com/office/drawing/2014/main" val="4145200901"/>
                    </a:ext>
                  </a:extLst>
                </a:gridCol>
              </a:tblGrid>
              <a:tr h="432869">
                <a:tc>
                  <a:txBody>
                    <a:bodyPr/>
                    <a:lstStyle/>
                    <a:p>
                      <a:pPr algn="ctr"/>
                      <a:endParaRPr kumimoji="1" lang="ja-JP" altLang="en-US" sz="1600" dirty="0">
                        <a:solidFill>
                          <a:schemeClr val="tx1"/>
                        </a:solidFill>
                        <a:latin typeface="Segoe UI Emoji" panose="020B0502040204020203" pitchFamily="34" charset="0"/>
                      </a:endParaRPr>
                    </a:p>
                  </a:txBody>
                  <a:tcPr marL="121920" marR="121920" marT="60960" marB="609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kumimoji="1" lang="ja-JP" altLang="en-US" sz="1600">
                        <a:solidFill>
                          <a:schemeClr val="tx1"/>
                        </a:solidFill>
                        <a:latin typeface="Segoe UI Emoji" panose="020B0502040204020203" pitchFamily="34" charset="0"/>
                      </a:endParaRPr>
                    </a:p>
                  </a:txBody>
                  <a:tcPr marL="121920" marR="121920" marT="60960" marB="609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kumimoji="1" lang="ja-JP" altLang="en-US" sz="1600">
                        <a:solidFill>
                          <a:schemeClr val="tx1"/>
                        </a:solidFill>
                        <a:latin typeface="Segoe UI Emoji" panose="020B0502040204020203" pitchFamily="34" charset="0"/>
                      </a:endParaRPr>
                    </a:p>
                  </a:txBody>
                  <a:tcPr marL="121920" marR="121920" marT="60960" marB="6096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600" b="0" dirty="0">
                          <a:solidFill>
                            <a:schemeClr val="tx1"/>
                          </a:solidFill>
                          <a:latin typeface="Segoe UI Emoji" panose="020B0502040204020203" pitchFamily="34" charset="0"/>
                          <a:ea typeface="Segoe UI Emoji" panose="020B0502040204020203" pitchFamily="34" charset="0"/>
                        </a:rPr>
                        <a:t>1</a:t>
                      </a: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600" b="0" dirty="0">
                          <a:solidFill>
                            <a:schemeClr val="tx1"/>
                          </a:solidFill>
                          <a:latin typeface="Segoe UI Emoji" panose="020B0502040204020203" pitchFamily="34" charset="0"/>
                          <a:ea typeface="Segoe UI Emoji" panose="020B0502040204020203" pitchFamily="34" charset="0"/>
                        </a:rPr>
                        <a:t>2</a:t>
                      </a:r>
                      <a:endParaRPr kumimoji="1" lang="ja-JP" altLang="en-US" sz="1600" b="0" dirty="0">
                        <a:solidFill>
                          <a:schemeClr val="tx1"/>
                        </a:solidFill>
                        <a:latin typeface="Segoe UI Emoji" panose="020B0502040204020203" pitchFamily="34"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600" b="0" dirty="0">
                          <a:solidFill>
                            <a:schemeClr val="tx1"/>
                          </a:solidFill>
                          <a:latin typeface="Segoe UI Emoji" panose="020B0502040204020203" pitchFamily="34" charset="0"/>
                          <a:ea typeface="Segoe UI Emoji" panose="020B0502040204020203" pitchFamily="34" charset="0"/>
                        </a:rPr>
                        <a:t>3</a:t>
                      </a:r>
                      <a:endParaRPr kumimoji="1" lang="ja-JP" altLang="en-US" sz="1600" b="0" dirty="0">
                        <a:solidFill>
                          <a:schemeClr val="tx1"/>
                        </a:solidFill>
                        <a:latin typeface="Segoe UI Emoji" panose="020B0502040204020203" pitchFamily="34"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kumimoji="1" lang="ja-JP" altLang="en-US" sz="1600" dirty="0">
                        <a:solidFill>
                          <a:schemeClr val="tx1"/>
                        </a:solidFill>
                        <a:latin typeface="Segoe UI Emoji" panose="020B0502040204020203" pitchFamily="34"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kumimoji="1" lang="ja-JP" altLang="en-US" sz="1600" dirty="0">
                        <a:solidFill>
                          <a:schemeClr val="tx1"/>
                        </a:solidFill>
                        <a:latin typeface="Segoe UI Emoji" panose="020B0502040204020203" pitchFamily="34" charset="0"/>
                      </a:endParaRPr>
                    </a:p>
                  </a:txBody>
                  <a:tcPr marL="121920" marR="121920" marT="60960" marB="609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kumimoji="1" lang="ja-JP" altLang="en-US" sz="1600">
                        <a:solidFill>
                          <a:schemeClr val="tx1"/>
                        </a:solidFill>
                        <a:latin typeface="Segoe UI Emoji" panose="020B0502040204020203" pitchFamily="34" charset="0"/>
                      </a:endParaRPr>
                    </a:p>
                  </a:txBody>
                  <a:tcPr marL="121920" marR="121920" marT="60960" marB="609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kumimoji="1" lang="ja-JP" altLang="en-US" sz="1600">
                        <a:solidFill>
                          <a:schemeClr val="tx1"/>
                        </a:solidFill>
                        <a:latin typeface="Segoe UI Emoji" panose="020B0502040204020203" pitchFamily="34" charset="0"/>
                      </a:endParaRPr>
                    </a:p>
                  </a:txBody>
                  <a:tcPr marL="121920" marR="121920" marT="60960" marB="609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kumimoji="1" lang="ja-JP" altLang="en-US" sz="1600" dirty="0">
                        <a:solidFill>
                          <a:schemeClr val="tx1"/>
                        </a:solidFill>
                        <a:latin typeface="Segoe UI Emoji" panose="020B0502040204020203" pitchFamily="34" charset="0"/>
                      </a:endParaRPr>
                    </a:p>
                  </a:txBody>
                  <a:tcPr marL="121920" marR="121920" marT="60960" marB="609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kumimoji="1" lang="ja-JP" altLang="en-US" sz="1600">
                        <a:solidFill>
                          <a:schemeClr val="tx1"/>
                        </a:solidFill>
                        <a:latin typeface="Segoe UI Emoji" panose="020B0502040204020203" pitchFamily="34" charset="0"/>
                      </a:endParaRPr>
                    </a:p>
                  </a:txBody>
                  <a:tcPr marL="121920" marR="121920" marT="60960" marB="609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86955872"/>
                  </a:ext>
                </a:extLst>
              </a:tr>
              <a:tr h="432869">
                <a:tc>
                  <a:txBody>
                    <a:bodyPr/>
                    <a:lstStyle/>
                    <a:p>
                      <a:pPr algn="ctr"/>
                      <a:endParaRPr kumimoji="1" lang="ja-JP" altLang="en-US" sz="1600">
                        <a:solidFill>
                          <a:schemeClr val="tx1"/>
                        </a:solidFill>
                        <a:latin typeface="Segoe UI Emoji" panose="020B0502040204020203" pitchFamily="34" charset="0"/>
                      </a:endParaRPr>
                    </a:p>
                  </a:txBody>
                  <a:tcPr marL="121920" marR="121920" marT="60960" marB="609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kumimoji="1" lang="ja-JP" altLang="en-US" sz="1600" dirty="0">
                        <a:solidFill>
                          <a:schemeClr val="tx1"/>
                        </a:solidFill>
                        <a:latin typeface="Segoe UI Emoji" panose="020B0502040204020203" pitchFamily="34" charset="0"/>
                      </a:endParaRPr>
                    </a:p>
                  </a:txBody>
                  <a:tcPr marL="121920" marR="121920" marT="60960" marB="609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kumimoji="1" lang="ja-JP" altLang="en-US" sz="1600" dirty="0">
                        <a:solidFill>
                          <a:schemeClr val="tx1"/>
                        </a:solidFill>
                        <a:latin typeface="Segoe UI Emoji" panose="020B0502040204020203" pitchFamily="34" charset="0"/>
                      </a:endParaRPr>
                    </a:p>
                  </a:txBody>
                  <a:tcPr marL="121920" marR="121920" marT="60960" marB="6096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600" dirty="0">
                          <a:solidFill>
                            <a:schemeClr val="tx1"/>
                          </a:solidFill>
                          <a:latin typeface="Segoe UI Emoji" panose="020B0502040204020203" pitchFamily="34" charset="0"/>
                          <a:ea typeface="Segoe UI Emoji" panose="020B0502040204020203" pitchFamily="34" charset="0"/>
                        </a:rPr>
                        <a:t>4</a:t>
                      </a:r>
                      <a:endParaRPr kumimoji="1" lang="ja-JP" altLang="en-US" sz="1600" dirty="0">
                        <a:solidFill>
                          <a:schemeClr val="tx1"/>
                        </a:solidFill>
                        <a:latin typeface="Segoe UI Emoji" panose="020B0502040204020203" pitchFamily="34"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600" dirty="0">
                          <a:solidFill>
                            <a:schemeClr val="tx1"/>
                          </a:solidFill>
                          <a:latin typeface="Segoe UI Emoji" panose="020B0502040204020203" pitchFamily="34" charset="0"/>
                          <a:ea typeface="Segoe UI Emoji" panose="020B0502040204020203" pitchFamily="34" charset="0"/>
                        </a:rPr>
                        <a:t>5</a:t>
                      </a:r>
                      <a:endParaRPr kumimoji="1" lang="ja-JP" altLang="en-US" sz="1600" dirty="0">
                        <a:solidFill>
                          <a:schemeClr val="tx1"/>
                        </a:solidFill>
                        <a:latin typeface="Segoe UI Emoji" panose="020B0502040204020203" pitchFamily="34"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600" dirty="0">
                          <a:solidFill>
                            <a:schemeClr val="tx1"/>
                          </a:solidFill>
                          <a:latin typeface="Segoe UI Emoji" panose="020B0502040204020203" pitchFamily="34" charset="0"/>
                          <a:ea typeface="Segoe UI Emoji" panose="020B0502040204020203" pitchFamily="34" charset="0"/>
                        </a:rPr>
                        <a:t>6</a:t>
                      </a:r>
                      <a:endParaRPr kumimoji="1" lang="ja-JP" altLang="en-US" sz="1600" dirty="0">
                        <a:solidFill>
                          <a:schemeClr val="tx1"/>
                        </a:solidFill>
                        <a:latin typeface="Segoe UI Emoji" panose="020B0502040204020203" pitchFamily="34"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kumimoji="1" lang="ja-JP" altLang="en-US" sz="1600" dirty="0">
                        <a:solidFill>
                          <a:schemeClr val="tx1"/>
                        </a:solidFill>
                        <a:latin typeface="Segoe UI Emoji" panose="020B0502040204020203" pitchFamily="34"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kumimoji="1" lang="ja-JP" altLang="en-US" sz="1600">
                        <a:solidFill>
                          <a:schemeClr val="tx1"/>
                        </a:solidFill>
                        <a:latin typeface="Segoe UI Emoji" panose="020B0502040204020203" pitchFamily="34" charset="0"/>
                      </a:endParaRPr>
                    </a:p>
                  </a:txBody>
                  <a:tcPr marL="121920" marR="121920" marT="60960" marB="609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kumimoji="1" lang="ja-JP" altLang="en-US" sz="1600" dirty="0">
                        <a:solidFill>
                          <a:schemeClr val="tx1"/>
                        </a:solidFill>
                        <a:latin typeface="Segoe UI Emoji" panose="020B0502040204020203" pitchFamily="34" charset="0"/>
                      </a:endParaRPr>
                    </a:p>
                  </a:txBody>
                  <a:tcPr marL="121920" marR="121920" marT="60960" marB="609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kumimoji="1" lang="ja-JP" altLang="en-US" sz="1600" dirty="0">
                        <a:solidFill>
                          <a:schemeClr val="tx1"/>
                        </a:solidFill>
                        <a:latin typeface="Segoe UI Emoji" panose="020B0502040204020203" pitchFamily="34" charset="0"/>
                      </a:endParaRPr>
                    </a:p>
                  </a:txBody>
                  <a:tcPr marL="121920" marR="121920" marT="60960" marB="609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kumimoji="1" lang="ja-JP" altLang="en-US" sz="1600" dirty="0">
                        <a:solidFill>
                          <a:schemeClr val="tx1"/>
                        </a:solidFill>
                        <a:latin typeface="Segoe UI Emoji" panose="020B0502040204020203" pitchFamily="34" charset="0"/>
                      </a:endParaRPr>
                    </a:p>
                  </a:txBody>
                  <a:tcPr marL="121920" marR="121920" marT="60960" marB="609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kumimoji="1" lang="ja-JP" altLang="en-US" sz="1600">
                        <a:solidFill>
                          <a:schemeClr val="tx1"/>
                        </a:solidFill>
                        <a:latin typeface="Segoe UI Emoji" panose="020B0502040204020203" pitchFamily="34" charset="0"/>
                      </a:endParaRPr>
                    </a:p>
                  </a:txBody>
                  <a:tcPr marL="121920" marR="121920" marT="60960" marB="609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920824883"/>
                  </a:ext>
                </a:extLst>
              </a:tr>
              <a:tr h="432869">
                <a:tc>
                  <a:txBody>
                    <a:bodyPr/>
                    <a:lstStyle/>
                    <a:p>
                      <a:pPr algn="ctr"/>
                      <a:endParaRPr kumimoji="1" lang="ja-JP" altLang="en-US" sz="1600">
                        <a:solidFill>
                          <a:schemeClr val="tx1"/>
                        </a:solidFill>
                        <a:latin typeface="Segoe UI Emoji" panose="020B0502040204020203" pitchFamily="34" charset="0"/>
                      </a:endParaRPr>
                    </a:p>
                  </a:txBody>
                  <a:tcPr marL="121920" marR="121920" marT="60960" marB="609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kumimoji="1" lang="ja-JP" altLang="en-US" sz="1600">
                        <a:solidFill>
                          <a:schemeClr val="tx1"/>
                        </a:solidFill>
                        <a:latin typeface="Segoe UI Emoji" panose="020B0502040204020203" pitchFamily="34" charset="0"/>
                      </a:endParaRPr>
                    </a:p>
                  </a:txBody>
                  <a:tcPr marL="121920" marR="121920" marT="60960" marB="609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kumimoji="1" lang="ja-JP" altLang="en-US" sz="1600" dirty="0">
                        <a:solidFill>
                          <a:schemeClr val="tx1"/>
                        </a:solidFill>
                        <a:latin typeface="Segoe UI Emoji" panose="020B0502040204020203" pitchFamily="34" charset="0"/>
                      </a:endParaRPr>
                    </a:p>
                  </a:txBody>
                  <a:tcPr marL="121920" marR="121920" marT="60960" marB="6096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600" dirty="0">
                          <a:solidFill>
                            <a:schemeClr val="tx1"/>
                          </a:solidFill>
                          <a:latin typeface="Segoe UI Emoji" panose="020B0502040204020203" pitchFamily="34" charset="0"/>
                          <a:ea typeface="Segoe UI Emoji" panose="020B0502040204020203" pitchFamily="34" charset="0"/>
                        </a:rPr>
                        <a:t>7</a:t>
                      </a:r>
                      <a:endParaRPr kumimoji="1" lang="ja-JP" altLang="en-US" sz="1600" dirty="0">
                        <a:solidFill>
                          <a:schemeClr val="tx1"/>
                        </a:solidFill>
                        <a:latin typeface="Segoe UI Emoji" panose="020B0502040204020203" pitchFamily="34"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600" dirty="0">
                          <a:solidFill>
                            <a:schemeClr val="tx1"/>
                          </a:solidFill>
                          <a:latin typeface="Segoe UI Emoji" panose="020B0502040204020203" pitchFamily="34" charset="0"/>
                          <a:ea typeface="Segoe UI Emoji" panose="020B0502040204020203" pitchFamily="34" charset="0"/>
                        </a:rPr>
                        <a:t>8</a:t>
                      </a:r>
                      <a:endParaRPr kumimoji="1" lang="ja-JP" altLang="en-US" sz="1600" dirty="0">
                        <a:solidFill>
                          <a:schemeClr val="tx1"/>
                        </a:solidFill>
                        <a:latin typeface="Segoe UI Emoji" panose="020B0502040204020203" pitchFamily="34"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600" dirty="0">
                          <a:solidFill>
                            <a:schemeClr val="tx1"/>
                          </a:solidFill>
                          <a:latin typeface="Segoe UI Emoji" panose="020B0502040204020203" pitchFamily="34" charset="0"/>
                          <a:ea typeface="Segoe UI Emoji" panose="020B0502040204020203" pitchFamily="34" charset="0"/>
                        </a:rPr>
                        <a:t>9</a:t>
                      </a:r>
                      <a:endParaRPr kumimoji="1" lang="ja-JP" altLang="en-US" sz="1600" dirty="0">
                        <a:solidFill>
                          <a:schemeClr val="tx1"/>
                        </a:solidFill>
                        <a:latin typeface="Segoe UI Emoji" panose="020B0502040204020203" pitchFamily="34"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kumimoji="1" lang="ja-JP" altLang="en-US" sz="1600" dirty="0">
                        <a:solidFill>
                          <a:schemeClr val="tx1"/>
                        </a:solidFill>
                        <a:latin typeface="Segoe UI Emoji" panose="020B0502040204020203" pitchFamily="34"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kumimoji="1" lang="ja-JP" altLang="en-US" sz="1600" dirty="0">
                        <a:solidFill>
                          <a:schemeClr val="tx1"/>
                        </a:solidFill>
                        <a:latin typeface="Segoe UI Emoji" panose="020B0502040204020203" pitchFamily="34" charset="0"/>
                      </a:endParaRPr>
                    </a:p>
                  </a:txBody>
                  <a:tcPr marL="121920" marR="121920" marT="60960" marB="609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kumimoji="1" lang="ja-JP" altLang="en-US" sz="1600" dirty="0">
                        <a:solidFill>
                          <a:schemeClr val="tx1"/>
                        </a:solidFill>
                        <a:latin typeface="Segoe UI Emoji" panose="020B0502040204020203" pitchFamily="34" charset="0"/>
                      </a:endParaRPr>
                    </a:p>
                  </a:txBody>
                  <a:tcPr marL="121920" marR="121920" marT="60960" marB="609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kumimoji="1" lang="ja-JP" altLang="en-US" sz="1600" dirty="0">
                        <a:solidFill>
                          <a:schemeClr val="tx1"/>
                        </a:solidFill>
                        <a:latin typeface="Segoe UI Emoji" panose="020B0502040204020203" pitchFamily="34" charset="0"/>
                      </a:endParaRPr>
                    </a:p>
                  </a:txBody>
                  <a:tcPr marL="121920" marR="121920" marT="60960" marB="609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kumimoji="1" lang="ja-JP" altLang="en-US" sz="1600" dirty="0">
                        <a:solidFill>
                          <a:schemeClr val="tx1"/>
                        </a:solidFill>
                        <a:latin typeface="Segoe UI Emoji" panose="020B0502040204020203" pitchFamily="34" charset="0"/>
                      </a:endParaRPr>
                    </a:p>
                  </a:txBody>
                  <a:tcPr marL="121920" marR="121920" marT="60960" marB="609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kumimoji="1" lang="ja-JP" altLang="en-US" sz="1600" dirty="0">
                        <a:solidFill>
                          <a:schemeClr val="tx1"/>
                        </a:solidFill>
                        <a:latin typeface="Segoe UI Emoji" panose="020B0502040204020203" pitchFamily="34" charset="0"/>
                      </a:endParaRPr>
                    </a:p>
                  </a:txBody>
                  <a:tcPr marL="121920" marR="121920" marT="60960" marB="609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075168128"/>
                  </a:ext>
                </a:extLst>
              </a:tr>
              <a:tr h="432869">
                <a:tc>
                  <a:txBody>
                    <a:bodyPr/>
                    <a:lstStyle/>
                    <a:p>
                      <a:pPr algn="ctr"/>
                      <a:r>
                        <a:rPr kumimoji="1" lang="en-US" altLang="ja-JP" sz="1600" dirty="0">
                          <a:solidFill>
                            <a:schemeClr val="tx1"/>
                          </a:solidFill>
                          <a:latin typeface="Segoe UI Emoji" panose="020B0502040204020203" pitchFamily="34" charset="0"/>
                          <a:ea typeface="Segoe UI Emoji" panose="020B0502040204020203" pitchFamily="34" charset="0"/>
                        </a:rPr>
                        <a:t>10</a:t>
                      </a:r>
                      <a:endParaRPr kumimoji="1" lang="ja-JP" altLang="en-US" sz="1600" dirty="0">
                        <a:solidFill>
                          <a:schemeClr val="tx1"/>
                        </a:solidFill>
                        <a:latin typeface="Segoe UI Emoji" panose="020B0502040204020203" pitchFamily="34"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600" dirty="0">
                          <a:solidFill>
                            <a:schemeClr val="tx1"/>
                          </a:solidFill>
                          <a:latin typeface="Segoe UI Emoji" panose="020B0502040204020203" pitchFamily="34" charset="0"/>
                          <a:ea typeface="Segoe UI Emoji" panose="020B0502040204020203" pitchFamily="34" charset="0"/>
                        </a:rPr>
                        <a:t>11</a:t>
                      </a:r>
                      <a:endParaRPr kumimoji="1" lang="ja-JP" altLang="en-US" sz="1600" dirty="0">
                        <a:solidFill>
                          <a:schemeClr val="tx1"/>
                        </a:solidFill>
                        <a:latin typeface="Segoe UI Emoji" panose="020B0502040204020203" pitchFamily="34"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600" dirty="0">
                          <a:solidFill>
                            <a:schemeClr val="tx1"/>
                          </a:solidFill>
                          <a:latin typeface="Segoe UI Emoji" panose="020B0502040204020203" pitchFamily="34" charset="0"/>
                          <a:ea typeface="Segoe UI Emoji" panose="020B0502040204020203" pitchFamily="34" charset="0"/>
                        </a:rPr>
                        <a:t>12</a:t>
                      </a:r>
                      <a:endParaRPr kumimoji="1" lang="ja-JP" altLang="en-US" sz="1600" dirty="0">
                        <a:solidFill>
                          <a:schemeClr val="tx1"/>
                        </a:solidFill>
                        <a:latin typeface="Segoe UI Emoji" panose="020B0502040204020203" pitchFamily="34"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600" dirty="0">
                          <a:solidFill>
                            <a:schemeClr val="tx1"/>
                          </a:solidFill>
                          <a:latin typeface="Segoe UI Emoji" panose="020B0502040204020203" pitchFamily="34" charset="0"/>
                          <a:ea typeface="Segoe UI Emoji" panose="020B0502040204020203" pitchFamily="34" charset="0"/>
                        </a:rPr>
                        <a:t>13</a:t>
                      </a:r>
                      <a:endParaRPr kumimoji="1" lang="ja-JP" altLang="en-US" sz="1600" dirty="0">
                        <a:solidFill>
                          <a:schemeClr val="tx1"/>
                        </a:solidFill>
                        <a:latin typeface="Segoe UI Emoji" panose="020B0502040204020203" pitchFamily="34"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600" dirty="0">
                          <a:solidFill>
                            <a:schemeClr val="tx1"/>
                          </a:solidFill>
                          <a:latin typeface="Segoe UI Emoji" panose="020B0502040204020203" pitchFamily="34" charset="0"/>
                          <a:ea typeface="Segoe UI Emoji" panose="020B0502040204020203" pitchFamily="34" charset="0"/>
                        </a:rPr>
                        <a:t>14</a:t>
                      </a:r>
                      <a:endParaRPr kumimoji="1" lang="ja-JP" altLang="en-US" sz="1600" dirty="0">
                        <a:solidFill>
                          <a:schemeClr val="tx1"/>
                        </a:solidFill>
                        <a:latin typeface="Segoe UI Emoji" panose="020B0502040204020203" pitchFamily="34"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600" dirty="0">
                          <a:solidFill>
                            <a:schemeClr val="tx1"/>
                          </a:solidFill>
                          <a:latin typeface="Segoe UI Emoji" panose="020B0502040204020203" pitchFamily="34" charset="0"/>
                          <a:ea typeface="Segoe UI Emoji" panose="020B0502040204020203" pitchFamily="34" charset="0"/>
                        </a:rPr>
                        <a:t>15</a:t>
                      </a:r>
                      <a:endParaRPr kumimoji="1" lang="ja-JP" altLang="en-US" sz="1600" dirty="0">
                        <a:solidFill>
                          <a:schemeClr val="tx1"/>
                        </a:solidFill>
                        <a:latin typeface="Segoe UI Emoji" panose="020B0502040204020203" pitchFamily="34"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600" dirty="0">
                          <a:solidFill>
                            <a:schemeClr val="tx1"/>
                          </a:solidFill>
                          <a:latin typeface="Segoe UI Emoji" panose="020B0502040204020203" pitchFamily="34" charset="0"/>
                          <a:ea typeface="Segoe UI Emoji" panose="020B0502040204020203" pitchFamily="34" charset="0"/>
                        </a:rPr>
                        <a:t>16</a:t>
                      </a:r>
                      <a:endParaRPr kumimoji="1" lang="ja-JP" altLang="en-US" sz="1600" dirty="0">
                        <a:solidFill>
                          <a:schemeClr val="tx1"/>
                        </a:solidFill>
                        <a:latin typeface="Segoe UI Emoji" panose="020B0502040204020203" pitchFamily="34"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600" dirty="0">
                          <a:solidFill>
                            <a:schemeClr val="tx1"/>
                          </a:solidFill>
                          <a:latin typeface="Segoe UI Emoji" panose="020B0502040204020203" pitchFamily="34" charset="0"/>
                          <a:ea typeface="Segoe UI Emoji" panose="020B0502040204020203" pitchFamily="34" charset="0"/>
                        </a:rPr>
                        <a:t>17</a:t>
                      </a:r>
                      <a:endParaRPr kumimoji="1" lang="ja-JP" altLang="en-US" sz="1600" dirty="0">
                        <a:solidFill>
                          <a:schemeClr val="tx1"/>
                        </a:solidFill>
                        <a:latin typeface="Segoe UI Emoji" panose="020B0502040204020203" pitchFamily="34"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600" dirty="0">
                          <a:solidFill>
                            <a:schemeClr val="tx1"/>
                          </a:solidFill>
                          <a:latin typeface="Segoe UI Emoji" panose="020B0502040204020203" pitchFamily="34" charset="0"/>
                          <a:ea typeface="Segoe UI Emoji" panose="020B0502040204020203" pitchFamily="34" charset="0"/>
                        </a:rPr>
                        <a:t>18</a:t>
                      </a:r>
                      <a:endParaRPr kumimoji="1" lang="ja-JP" altLang="en-US" sz="1600" dirty="0">
                        <a:solidFill>
                          <a:schemeClr val="tx1"/>
                        </a:solidFill>
                        <a:latin typeface="Segoe UI Emoji" panose="020B0502040204020203" pitchFamily="34"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600" dirty="0">
                          <a:solidFill>
                            <a:schemeClr val="tx1"/>
                          </a:solidFill>
                          <a:latin typeface="Segoe UI Emoji" panose="020B0502040204020203" pitchFamily="34" charset="0"/>
                          <a:ea typeface="Segoe UI Emoji" panose="020B0502040204020203" pitchFamily="34" charset="0"/>
                        </a:rPr>
                        <a:t>19</a:t>
                      </a:r>
                      <a:endParaRPr kumimoji="1" lang="ja-JP" altLang="en-US" sz="1600" dirty="0">
                        <a:solidFill>
                          <a:schemeClr val="tx1"/>
                        </a:solidFill>
                        <a:latin typeface="Segoe UI Emoji" panose="020B0502040204020203" pitchFamily="34"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600" dirty="0">
                          <a:solidFill>
                            <a:schemeClr val="tx1"/>
                          </a:solidFill>
                          <a:latin typeface="Segoe UI Emoji" panose="020B0502040204020203" pitchFamily="34" charset="0"/>
                          <a:ea typeface="Segoe UI Emoji" panose="020B0502040204020203" pitchFamily="34" charset="0"/>
                        </a:rPr>
                        <a:t>20</a:t>
                      </a:r>
                      <a:endParaRPr kumimoji="1" lang="ja-JP" altLang="en-US" sz="1600" dirty="0">
                        <a:solidFill>
                          <a:schemeClr val="tx1"/>
                        </a:solidFill>
                        <a:latin typeface="Segoe UI Emoji" panose="020B0502040204020203" pitchFamily="34"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600" dirty="0">
                          <a:solidFill>
                            <a:schemeClr val="tx1"/>
                          </a:solidFill>
                          <a:latin typeface="Segoe UI Emoji" panose="020B0502040204020203" pitchFamily="34" charset="0"/>
                          <a:ea typeface="Segoe UI Emoji" panose="020B0502040204020203" pitchFamily="34" charset="0"/>
                        </a:rPr>
                        <a:t>21</a:t>
                      </a:r>
                      <a:endParaRPr kumimoji="1" lang="ja-JP" altLang="en-US" sz="1600" dirty="0">
                        <a:solidFill>
                          <a:schemeClr val="tx1"/>
                        </a:solidFill>
                        <a:latin typeface="Segoe UI Emoji" panose="020B0502040204020203" pitchFamily="34"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106876505"/>
                  </a:ext>
                </a:extLst>
              </a:tr>
              <a:tr h="432869">
                <a:tc>
                  <a:txBody>
                    <a:bodyPr/>
                    <a:lstStyle/>
                    <a:p>
                      <a:pPr algn="ctr"/>
                      <a:r>
                        <a:rPr kumimoji="1" lang="en-US" altLang="ja-JP" sz="1600" dirty="0">
                          <a:solidFill>
                            <a:schemeClr val="tx1"/>
                          </a:solidFill>
                          <a:latin typeface="Segoe UI Emoji" panose="020B0502040204020203" pitchFamily="34" charset="0"/>
                          <a:ea typeface="Segoe UI Emoji" panose="020B0502040204020203" pitchFamily="34" charset="0"/>
                        </a:rPr>
                        <a:t>22</a:t>
                      </a:r>
                      <a:endParaRPr kumimoji="1" lang="ja-JP" altLang="en-US" sz="1600" dirty="0">
                        <a:solidFill>
                          <a:schemeClr val="tx1"/>
                        </a:solidFill>
                        <a:latin typeface="Segoe UI Emoji" panose="020B0502040204020203" pitchFamily="34"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600" dirty="0">
                          <a:solidFill>
                            <a:schemeClr val="tx1"/>
                          </a:solidFill>
                          <a:latin typeface="Segoe UI Emoji" panose="020B0502040204020203" pitchFamily="34" charset="0"/>
                          <a:ea typeface="Segoe UI Emoji" panose="020B0502040204020203" pitchFamily="34" charset="0"/>
                        </a:rPr>
                        <a:t>23</a:t>
                      </a:r>
                      <a:endParaRPr kumimoji="1" lang="ja-JP" altLang="en-US" sz="1600" dirty="0">
                        <a:solidFill>
                          <a:schemeClr val="tx1"/>
                        </a:solidFill>
                        <a:latin typeface="Segoe UI Emoji" panose="020B0502040204020203" pitchFamily="34"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600" dirty="0">
                          <a:solidFill>
                            <a:schemeClr val="tx1"/>
                          </a:solidFill>
                          <a:latin typeface="Segoe UI Emoji" panose="020B0502040204020203" pitchFamily="34" charset="0"/>
                          <a:ea typeface="Segoe UI Emoji" panose="020B0502040204020203" pitchFamily="34" charset="0"/>
                        </a:rPr>
                        <a:t>24</a:t>
                      </a:r>
                      <a:endParaRPr kumimoji="1" lang="ja-JP" altLang="en-US" sz="1600" dirty="0">
                        <a:solidFill>
                          <a:schemeClr val="tx1"/>
                        </a:solidFill>
                        <a:latin typeface="Segoe UI Emoji" panose="020B0502040204020203" pitchFamily="34"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600" dirty="0">
                          <a:solidFill>
                            <a:schemeClr val="tx1"/>
                          </a:solidFill>
                          <a:latin typeface="Segoe UI Emoji" panose="020B0502040204020203" pitchFamily="34" charset="0"/>
                          <a:ea typeface="Segoe UI Emoji" panose="020B0502040204020203" pitchFamily="34" charset="0"/>
                        </a:rPr>
                        <a:t>25</a:t>
                      </a:r>
                      <a:endParaRPr kumimoji="1" lang="ja-JP" altLang="en-US" sz="1600" dirty="0">
                        <a:solidFill>
                          <a:schemeClr val="tx1"/>
                        </a:solidFill>
                        <a:latin typeface="Segoe UI Emoji" panose="020B0502040204020203" pitchFamily="34"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600" dirty="0">
                          <a:solidFill>
                            <a:schemeClr val="tx1"/>
                          </a:solidFill>
                          <a:latin typeface="Segoe UI Emoji" panose="020B0502040204020203" pitchFamily="34" charset="0"/>
                          <a:ea typeface="Segoe UI Emoji" panose="020B0502040204020203" pitchFamily="34" charset="0"/>
                        </a:rPr>
                        <a:t>26</a:t>
                      </a:r>
                      <a:endParaRPr kumimoji="1" lang="ja-JP" altLang="en-US" sz="1600" dirty="0">
                        <a:solidFill>
                          <a:schemeClr val="tx1"/>
                        </a:solidFill>
                        <a:latin typeface="Segoe UI Emoji" panose="020B0502040204020203" pitchFamily="34"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600" dirty="0">
                          <a:solidFill>
                            <a:schemeClr val="tx1"/>
                          </a:solidFill>
                          <a:latin typeface="Segoe UI Emoji" panose="020B0502040204020203" pitchFamily="34" charset="0"/>
                          <a:ea typeface="Segoe UI Emoji" panose="020B0502040204020203" pitchFamily="34" charset="0"/>
                        </a:rPr>
                        <a:t>27</a:t>
                      </a:r>
                      <a:endParaRPr kumimoji="1" lang="ja-JP" altLang="en-US" sz="1600" dirty="0">
                        <a:solidFill>
                          <a:schemeClr val="tx1"/>
                        </a:solidFill>
                        <a:latin typeface="Segoe UI Emoji" panose="020B0502040204020203" pitchFamily="34"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600" dirty="0">
                          <a:solidFill>
                            <a:schemeClr val="tx1"/>
                          </a:solidFill>
                          <a:latin typeface="Segoe UI Emoji" panose="020B0502040204020203" pitchFamily="34" charset="0"/>
                          <a:ea typeface="Segoe UI Emoji" panose="020B0502040204020203" pitchFamily="34" charset="0"/>
                        </a:rPr>
                        <a:t>28</a:t>
                      </a:r>
                      <a:endParaRPr kumimoji="1" lang="ja-JP" altLang="en-US" sz="1600" dirty="0">
                        <a:solidFill>
                          <a:schemeClr val="tx1"/>
                        </a:solidFill>
                        <a:latin typeface="Segoe UI Emoji" panose="020B0502040204020203" pitchFamily="34"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600" dirty="0">
                          <a:solidFill>
                            <a:schemeClr val="tx1"/>
                          </a:solidFill>
                          <a:latin typeface="Segoe UI Emoji" panose="020B0502040204020203" pitchFamily="34" charset="0"/>
                          <a:ea typeface="Segoe UI Emoji" panose="020B0502040204020203" pitchFamily="34" charset="0"/>
                        </a:rPr>
                        <a:t>29</a:t>
                      </a:r>
                      <a:endParaRPr kumimoji="1" lang="ja-JP" altLang="en-US" sz="1600" dirty="0">
                        <a:solidFill>
                          <a:schemeClr val="tx1"/>
                        </a:solidFill>
                        <a:latin typeface="Segoe UI Emoji" panose="020B0502040204020203" pitchFamily="34"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600" dirty="0">
                          <a:solidFill>
                            <a:schemeClr val="tx1"/>
                          </a:solidFill>
                          <a:latin typeface="Segoe UI Emoji" panose="020B0502040204020203" pitchFamily="34" charset="0"/>
                          <a:ea typeface="Segoe UI Emoji" panose="020B0502040204020203" pitchFamily="34" charset="0"/>
                        </a:rPr>
                        <a:t>30</a:t>
                      </a:r>
                      <a:endParaRPr kumimoji="1" lang="ja-JP" altLang="en-US" sz="1600" dirty="0">
                        <a:solidFill>
                          <a:schemeClr val="tx1"/>
                        </a:solidFill>
                        <a:latin typeface="Segoe UI Emoji" panose="020B0502040204020203" pitchFamily="34"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600" dirty="0">
                          <a:solidFill>
                            <a:schemeClr val="tx1"/>
                          </a:solidFill>
                          <a:latin typeface="Segoe UI Emoji" panose="020B0502040204020203" pitchFamily="34" charset="0"/>
                          <a:ea typeface="Segoe UI Emoji" panose="020B0502040204020203" pitchFamily="34" charset="0"/>
                        </a:rPr>
                        <a:t>31</a:t>
                      </a:r>
                      <a:endParaRPr kumimoji="1" lang="ja-JP" altLang="en-US" sz="1600" dirty="0">
                        <a:solidFill>
                          <a:schemeClr val="tx1"/>
                        </a:solidFill>
                        <a:latin typeface="Segoe UI Emoji" panose="020B0502040204020203" pitchFamily="34"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600" dirty="0">
                          <a:solidFill>
                            <a:schemeClr val="tx1"/>
                          </a:solidFill>
                          <a:latin typeface="Segoe UI Emoji" panose="020B0502040204020203" pitchFamily="34" charset="0"/>
                          <a:ea typeface="Segoe UI Emoji" panose="020B0502040204020203" pitchFamily="34" charset="0"/>
                        </a:rPr>
                        <a:t>32</a:t>
                      </a:r>
                      <a:endParaRPr kumimoji="1" lang="ja-JP" altLang="en-US" sz="1600" dirty="0">
                        <a:solidFill>
                          <a:schemeClr val="tx1"/>
                        </a:solidFill>
                        <a:latin typeface="Segoe UI Emoji" panose="020B0502040204020203" pitchFamily="34"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600" dirty="0">
                          <a:solidFill>
                            <a:schemeClr val="tx1"/>
                          </a:solidFill>
                          <a:latin typeface="Segoe UI Emoji" panose="020B0502040204020203" pitchFamily="34" charset="0"/>
                          <a:ea typeface="Segoe UI Emoji" panose="020B0502040204020203" pitchFamily="34" charset="0"/>
                        </a:rPr>
                        <a:t>33</a:t>
                      </a:r>
                      <a:endParaRPr kumimoji="1" lang="ja-JP" altLang="en-US" sz="1600" dirty="0">
                        <a:solidFill>
                          <a:schemeClr val="tx1"/>
                        </a:solidFill>
                        <a:latin typeface="Segoe UI Emoji" panose="020B0502040204020203" pitchFamily="34"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939602785"/>
                  </a:ext>
                </a:extLst>
              </a:tr>
              <a:tr h="432869">
                <a:tc>
                  <a:txBody>
                    <a:bodyPr/>
                    <a:lstStyle/>
                    <a:p>
                      <a:pPr algn="ctr"/>
                      <a:r>
                        <a:rPr kumimoji="1" lang="en-US" altLang="ja-JP" sz="1600" dirty="0">
                          <a:solidFill>
                            <a:schemeClr val="tx1"/>
                          </a:solidFill>
                          <a:latin typeface="Segoe UI Emoji" panose="020B0502040204020203" pitchFamily="34" charset="0"/>
                          <a:ea typeface="Segoe UI Emoji" panose="020B0502040204020203" pitchFamily="34" charset="0"/>
                        </a:rPr>
                        <a:t>34</a:t>
                      </a:r>
                      <a:endParaRPr kumimoji="1" lang="ja-JP" altLang="en-US" sz="1600" dirty="0">
                        <a:solidFill>
                          <a:schemeClr val="tx1"/>
                        </a:solidFill>
                        <a:latin typeface="Segoe UI Emoji" panose="020B0502040204020203" pitchFamily="34"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600" dirty="0">
                          <a:solidFill>
                            <a:schemeClr val="tx1"/>
                          </a:solidFill>
                          <a:latin typeface="Segoe UI Emoji" panose="020B0502040204020203" pitchFamily="34" charset="0"/>
                          <a:ea typeface="Segoe UI Emoji" panose="020B0502040204020203" pitchFamily="34" charset="0"/>
                        </a:rPr>
                        <a:t>35</a:t>
                      </a:r>
                      <a:endParaRPr kumimoji="1" lang="ja-JP" altLang="en-US" sz="1600" dirty="0">
                        <a:solidFill>
                          <a:schemeClr val="tx1"/>
                        </a:solidFill>
                        <a:latin typeface="Segoe UI Emoji" panose="020B0502040204020203" pitchFamily="34"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600" dirty="0">
                          <a:solidFill>
                            <a:schemeClr val="tx1"/>
                          </a:solidFill>
                          <a:latin typeface="Segoe UI Emoji" panose="020B0502040204020203" pitchFamily="34" charset="0"/>
                          <a:ea typeface="Segoe UI Emoji" panose="020B0502040204020203" pitchFamily="34" charset="0"/>
                        </a:rPr>
                        <a:t>36</a:t>
                      </a:r>
                      <a:endParaRPr kumimoji="1" lang="ja-JP" altLang="en-US" sz="1600" dirty="0">
                        <a:solidFill>
                          <a:schemeClr val="tx1"/>
                        </a:solidFill>
                        <a:latin typeface="Segoe UI Emoji" panose="020B0502040204020203" pitchFamily="34"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600" dirty="0">
                          <a:solidFill>
                            <a:schemeClr val="tx1"/>
                          </a:solidFill>
                          <a:latin typeface="Segoe UI Emoji" panose="020B0502040204020203" pitchFamily="34" charset="0"/>
                          <a:ea typeface="Segoe UI Emoji" panose="020B0502040204020203" pitchFamily="34" charset="0"/>
                        </a:rPr>
                        <a:t>37</a:t>
                      </a:r>
                      <a:endParaRPr kumimoji="1" lang="ja-JP" altLang="en-US" sz="1600" dirty="0">
                        <a:solidFill>
                          <a:schemeClr val="tx1"/>
                        </a:solidFill>
                        <a:latin typeface="Segoe UI Emoji" panose="020B0502040204020203" pitchFamily="34"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600" dirty="0">
                          <a:solidFill>
                            <a:schemeClr val="tx1"/>
                          </a:solidFill>
                          <a:latin typeface="Segoe UI Emoji" panose="020B0502040204020203" pitchFamily="34" charset="0"/>
                          <a:ea typeface="Segoe UI Emoji" panose="020B0502040204020203" pitchFamily="34" charset="0"/>
                        </a:rPr>
                        <a:t>38</a:t>
                      </a:r>
                      <a:endParaRPr kumimoji="1" lang="ja-JP" altLang="en-US" sz="1600" dirty="0">
                        <a:solidFill>
                          <a:schemeClr val="tx1"/>
                        </a:solidFill>
                        <a:latin typeface="Segoe UI Emoji" panose="020B0502040204020203" pitchFamily="34"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600" dirty="0">
                          <a:solidFill>
                            <a:schemeClr val="tx1"/>
                          </a:solidFill>
                          <a:latin typeface="Segoe UI Emoji" panose="020B0502040204020203" pitchFamily="34" charset="0"/>
                          <a:ea typeface="Segoe UI Emoji" panose="020B0502040204020203" pitchFamily="34" charset="0"/>
                        </a:rPr>
                        <a:t>39</a:t>
                      </a:r>
                      <a:endParaRPr kumimoji="1" lang="ja-JP" altLang="en-US" sz="1600" dirty="0">
                        <a:solidFill>
                          <a:schemeClr val="tx1"/>
                        </a:solidFill>
                        <a:latin typeface="Segoe UI Emoji" panose="020B0502040204020203" pitchFamily="34"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600" dirty="0">
                          <a:solidFill>
                            <a:schemeClr val="tx1"/>
                          </a:solidFill>
                          <a:latin typeface="Segoe UI Emoji" panose="020B0502040204020203" pitchFamily="34" charset="0"/>
                          <a:ea typeface="Segoe UI Emoji" panose="020B0502040204020203" pitchFamily="34" charset="0"/>
                        </a:rPr>
                        <a:t>40</a:t>
                      </a:r>
                      <a:endParaRPr kumimoji="1" lang="ja-JP" altLang="en-US" sz="1600" dirty="0">
                        <a:solidFill>
                          <a:schemeClr val="tx1"/>
                        </a:solidFill>
                        <a:latin typeface="Segoe UI Emoji" panose="020B0502040204020203" pitchFamily="34"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600" dirty="0">
                          <a:solidFill>
                            <a:schemeClr val="tx1"/>
                          </a:solidFill>
                          <a:latin typeface="Segoe UI Emoji" panose="020B0502040204020203" pitchFamily="34" charset="0"/>
                          <a:ea typeface="Segoe UI Emoji" panose="020B0502040204020203" pitchFamily="34" charset="0"/>
                        </a:rPr>
                        <a:t>41</a:t>
                      </a:r>
                      <a:endParaRPr kumimoji="1" lang="ja-JP" altLang="en-US" sz="1600" dirty="0">
                        <a:solidFill>
                          <a:schemeClr val="tx1"/>
                        </a:solidFill>
                        <a:latin typeface="Segoe UI Emoji" panose="020B0502040204020203" pitchFamily="34"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600" dirty="0">
                          <a:solidFill>
                            <a:schemeClr val="tx1"/>
                          </a:solidFill>
                          <a:latin typeface="Segoe UI Emoji" panose="020B0502040204020203" pitchFamily="34" charset="0"/>
                          <a:ea typeface="Segoe UI Emoji" panose="020B0502040204020203" pitchFamily="34" charset="0"/>
                        </a:rPr>
                        <a:t>42</a:t>
                      </a:r>
                      <a:endParaRPr kumimoji="1" lang="ja-JP" altLang="en-US" sz="1600" dirty="0">
                        <a:solidFill>
                          <a:schemeClr val="tx1"/>
                        </a:solidFill>
                        <a:latin typeface="Segoe UI Emoji" panose="020B0502040204020203" pitchFamily="34"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600" dirty="0">
                          <a:solidFill>
                            <a:schemeClr val="tx1"/>
                          </a:solidFill>
                          <a:latin typeface="Segoe UI Emoji" panose="020B0502040204020203" pitchFamily="34" charset="0"/>
                          <a:ea typeface="Segoe UI Emoji" panose="020B0502040204020203" pitchFamily="34" charset="0"/>
                        </a:rPr>
                        <a:t>43</a:t>
                      </a:r>
                      <a:endParaRPr kumimoji="1" lang="ja-JP" altLang="en-US" sz="1600" dirty="0">
                        <a:solidFill>
                          <a:schemeClr val="tx1"/>
                        </a:solidFill>
                        <a:latin typeface="Segoe UI Emoji" panose="020B0502040204020203" pitchFamily="34"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600" dirty="0">
                          <a:solidFill>
                            <a:schemeClr val="tx1"/>
                          </a:solidFill>
                          <a:latin typeface="Segoe UI Emoji" panose="020B0502040204020203" pitchFamily="34" charset="0"/>
                          <a:ea typeface="Segoe UI Emoji" panose="020B0502040204020203" pitchFamily="34" charset="0"/>
                        </a:rPr>
                        <a:t>44</a:t>
                      </a:r>
                      <a:endParaRPr kumimoji="1" lang="ja-JP" altLang="en-US" sz="1600" dirty="0">
                        <a:solidFill>
                          <a:schemeClr val="tx1"/>
                        </a:solidFill>
                        <a:latin typeface="Segoe UI Emoji" panose="020B0502040204020203" pitchFamily="34"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600" dirty="0">
                          <a:solidFill>
                            <a:schemeClr val="tx1"/>
                          </a:solidFill>
                          <a:latin typeface="Segoe UI Emoji" panose="020B0502040204020203" pitchFamily="34" charset="0"/>
                          <a:ea typeface="Segoe UI Emoji" panose="020B0502040204020203" pitchFamily="34" charset="0"/>
                        </a:rPr>
                        <a:t>45</a:t>
                      </a:r>
                      <a:endParaRPr kumimoji="1" lang="ja-JP" altLang="en-US" sz="1600" dirty="0">
                        <a:solidFill>
                          <a:schemeClr val="tx1"/>
                        </a:solidFill>
                        <a:latin typeface="Segoe UI Emoji" panose="020B0502040204020203" pitchFamily="34"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356943824"/>
                  </a:ext>
                </a:extLst>
              </a:tr>
              <a:tr h="432869">
                <a:tc>
                  <a:txBody>
                    <a:bodyPr/>
                    <a:lstStyle/>
                    <a:p>
                      <a:pPr algn="ctr"/>
                      <a:endParaRPr kumimoji="1" lang="ja-JP" altLang="en-US" sz="1600" dirty="0">
                        <a:solidFill>
                          <a:schemeClr val="tx1"/>
                        </a:solidFill>
                        <a:latin typeface="Segoe UI Emoji" panose="020B0502040204020203" pitchFamily="34" charset="0"/>
                      </a:endParaRPr>
                    </a:p>
                  </a:txBody>
                  <a:tcPr marL="121920" marR="121920" marT="60960" marB="609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kumimoji="1" lang="ja-JP" altLang="en-US" sz="1600" dirty="0">
                        <a:solidFill>
                          <a:schemeClr val="tx1"/>
                        </a:solidFill>
                        <a:latin typeface="Segoe UI Emoji" panose="020B0502040204020203" pitchFamily="34" charset="0"/>
                      </a:endParaRPr>
                    </a:p>
                  </a:txBody>
                  <a:tcPr marL="121920" marR="121920" marT="60960" marB="609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kumimoji="1" lang="ja-JP" altLang="en-US" sz="1600" dirty="0">
                        <a:solidFill>
                          <a:schemeClr val="tx1"/>
                        </a:solidFill>
                        <a:latin typeface="Segoe UI Emoji" panose="020B0502040204020203" pitchFamily="34" charset="0"/>
                      </a:endParaRPr>
                    </a:p>
                  </a:txBody>
                  <a:tcPr marL="121920" marR="121920" marT="60960" marB="6096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600" dirty="0">
                          <a:solidFill>
                            <a:schemeClr val="tx1"/>
                          </a:solidFill>
                          <a:latin typeface="Segoe UI Emoji" panose="020B0502040204020203" pitchFamily="34" charset="0"/>
                          <a:ea typeface="Segoe UI Emoji" panose="020B0502040204020203" pitchFamily="34" charset="0"/>
                        </a:rPr>
                        <a:t>46</a:t>
                      </a:r>
                      <a:endParaRPr kumimoji="1" lang="ja-JP" altLang="en-US" sz="1600" dirty="0">
                        <a:solidFill>
                          <a:schemeClr val="tx1"/>
                        </a:solidFill>
                        <a:latin typeface="Segoe UI Emoji" panose="020B0502040204020203" pitchFamily="34"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600" dirty="0">
                          <a:solidFill>
                            <a:schemeClr val="tx1"/>
                          </a:solidFill>
                          <a:latin typeface="Segoe UI Emoji" panose="020B0502040204020203" pitchFamily="34" charset="0"/>
                          <a:ea typeface="Segoe UI Emoji" panose="020B0502040204020203" pitchFamily="34" charset="0"/>
                        </a:rPr>
                        <a:t>47</a:t>
                      </a:r>
                      <a:endParaRPr kumimoji="1" lang="ja-JP" altLang="en-US" sz="1600" dirty="0">
                        <a:solidFill>
                          <a:schemeClr val="tx1"/>
                        </a:solidFill>
                        <a:latin typeface="Segoe UI Emoji" panose="020B0502040204020203" pitchFamily="34"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600" dirty="0">
                          <a:solidFill>
                            <a:schemeClr val="tx1"/>
                          </a:solidFill>
                          <a:latin typeface="Segoe UI Emoji" panose="020B0502040204020203" pitchFamily="34" charset="0"/>
                          <a:ea typeface="Segoe UI Emoji" panose="020B0502040204020203" pitchFamily="34" charset="0"/>
                        </a:rPr>
                        <a:t>48</a:t>
                      </a:r>
                      <a:endParaRPr kumimoji="1" lang="ja-JP" altLang="en-US" sz="1600" dirty="0">
                        <a:solidFill>
                          <a:schemeClr val="tx1"/>
                        </a:solidFill>
                        <a:latin typeface="Segoe UI Emoji" panose="020B0502040204020203" pitchFamily="34"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kumimoji="1" lang="ja-JP" altLang="en-US" sz="1600" dirty="0">
                        <a:solidFill>
                          <a:schemeClr val="tx1"/>
                        </a:solidFill>
                        <a:latin typeface="Segoe UI Emoji" panose="020B0502040204020203" pitchFamily="34"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kumimoji="1" lang="ja-JP" altLang="en-US" sz="1600" dirty="0">
                        <a:solidFill>
                          <a:schemeClr val="tx1"/>
                        </a:solidFill>
                        <a:latin typeface="Segoe UI Emoji" panose="020B0502040204020203" pitchFamily="34" charset="0"/>
                      </a:endParaRPr>
                    </a:p>
                  </a:txBody>
                  <a:tcPr marL="121920" marR="121920" marT="60960" marB="609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kumimoji="1" lang="ja-JP" altLang="en-US" sz="1600" dirty="0">
                        <a:solidFill>
                          <a:schemeClr val="tx1"/>
                        </a:solidFill>
                        <a:latin typeface="Segoe UI Emoji" panose="020B0502040204020203" pitchFamily="34" charset="0"/>
                      </a:endParaRPr>
                    </a:p>
                  </a:txBody>
                  <a:tcPr marL="121920" marR="121920" marT="60960" marB="609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kumimoji="1" lang="ja-JP" altLang="en-US" sz="1600" dirty="0">
                        <a:solidFill>
                          <a:schemeClr val="tx1"/>
                        </a:solidFill>
                        <a:latin typeface="Segoe UI Emoji" panose="020B0502040204020203" pitchFamily="34" charset="0"/>
                      </a:endParaRPr>
                    </a:p>
                  </a:txBody>
                  <a:tcPr marL="121920" marR="121920" marT="60960" marB="609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kumimoji="1" lang="ja-JP" altLang="en-US" sz="1600">
                        <a:solidFill>
                          <a:schemeClr val="tx1"/>
                        </a:solidFill>
                        <a:latin typeface="Segoe UI Emoji" panose="020B0502040204020203" pitchFamily="34" charset="0"/>
                      </a:endParaRPr>
                    </a:p>
                  </a:txBody>
                  <a:tcPr marL="121920" marR="121920" marT="60960" marB="609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kumimoji="1" lang="ja-JP" altLang="en-US" sz="1600" dirty="0">
                        <a:solidFill>
                          <a:schemeClr val="tx1"/>
                        </a:solidFill>
                        <a:latin typeface="Segoe UI Emoji" panose="020B0502040204020203" pitchFamily="34" charset="0"/>
                      </a:endParaRPr>
                    </a:p>
                  </a:txBody>
                  <a:tcPr marL="121920" marR="121920" marT="60960" marB="609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205118566"/>
                  </a:ext>
                </a:extLst>
              </a:tr>
              <a:tr h="432869">
                <a:tc>
                  <a:txBody>
                    <a:bodyPr/>
                    <a:lstStyle/>
                    <a:p>
                      <a:pPr algn="ctr"/>
                      <a:endParaRPr kumimoji="1" lang="ja-JP" altLang="en-US" sz="1600">
                        <a:solidFill>
                          <a:schemeClr val="tx1"/>
                        </a:solidFill>
                        <a:latin typeface="Segoe UI Emoji" panose="020B0502040204020203" pitchFamily="34" charset="0"/>
                      </a:endParaRPr>
                    </a:p>
                  </a:txBody>
                  <a:tcPr marL="121920" marR="121920" marT="60960" marB="609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kumimoji="1" lang="ja-JP" altLang="en-US" sz="1600">
                        <a:solidFill>
                          <a:schemeClr val="tx1"/>
                        </a:solidFill>
                        <a:latin typeface="Segoe UI Emoji" panose="020B0502040204020203" pitchFamily="34" charset="0"/>
                      </a:endParaRPr>
                    </a:p>
                  </a:txBody>
                  <a:tcPr marL="121920" marR="121920" marT="60960" marB="609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kumimoji="1" lang="ja-JP" altLang="en-US" sz="1600" dirty="0">
                        <a:solidFill>
                          <a:schemeClr val="tx1"/>
                        </a:solidFill>
                        <a:latin typeface="Segoe UI Emoji" panose="020B0502040204020203" pitchFamily="34" charset="0"/>
                      </a:endParaRPr>
                    </a:p>
                  </a:txBody>
                  <a:tcPr marL="121920" marR="121920" marT="60960" marB="6096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600" dirty="0">
                          <a:solidFill>
                            <a:schemeClr val="tx1"/>
                          </a:solidFill>
                          <a:latin typeface="Segoe UI Emoji" panose="020B0502040204020203" pitchFamily="34" charset="0"/>
                          <a:ea typeface="Segoe UI Emoji" panose="020B0502040204020203" pitchFamily="34" charset="0"/>
                        </a:rPr>
                        <a:t>49</a:t>
                      </a:r>
                      <a:endParaRPr kumimoji="1" lang="ja-JP" altLang="en-US" sz="1600" dirty="0">
                        <a:solidFill>
                          <a:schemeClr val="tx1"/>
                        </a:solidFill>
                        <a:latin typeface="Segoe UI Emoji" panose="020B0502040204020203" pitchFamily="34"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600" dirty="0">
                          <a:solidFill>
                            <a:schemeClr val="tx1"/>
                          </a:solidFill>
                          <a:latin typeface="Segoe UI Emoji" panose="020B0502040204020203" pitchFamily="34" charset="0"/>
                          <a:ea typeface="Segoe UI Emoji" panose="020B0502040204020203" pitchFamily="34" charset="0"/>
                        </a:rPr>
                        <a:t>50</a:t>
                      </a:r>
                      <a:endParaRPr kumimoji="1" lang="ja-JP" altLang="en-US" sz="1600" dirty="0">
                        <a:solidFill>
                          <a:schemeClr val="tx1"/>
                        </a:solidFill>
                        <a:latin typeface="Segoe UI Emoji" panose="020B0502040204020203" pitchFamily="34"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600" dirty="0">
                          <a:solidFill>
                            <a:schemeClr val="tx1"/>
                          </a:solidFill>
                          <a:latin typeface="Segoe UI Emoji" panose="020B0502040204020203" pitchFamily="34" charset="0"/>
                          <a:ea typeface="Segoe UI Emoji" panose="020B0502040204020203" pitchFamily="34" charset="0"/>
                        </a:rPr>
                        <a:t>51</a:t>
                      </a:r>
                      <a:endParaRPr kumimoji="1" lang="ja-JP" altLang="en-US" sz="1600" dirty="0">
                        <a:solidFill>
                          <a:schemeClr val="tx1"/>
                        </a:solidFill>
                        <a:latin typeface="Segoe UI Emoji" panose="020B0502040204020203" pitchFamily="34"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kumimoji="1" lang="ja-JP" altLang="en-US" sz="1600" dirty="0">
                        <a:solidFill>
                          <a:schemeClr val="tx1"/>
                        </a:solidFill>
                        <a:latin typeface="Segoe UI Emoji" panose="020B0502040204020203" pitchFamily="34"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kumimoji="1" lang="ja-JP" altLang="en-US" sz="1600" dirty="0">
                        <a:solidFill>
                          <a:schemeClr val="tx1"/>
                        </a:solidFill>
                        <a:latin typeface="Segoe UI Emoji" panose="020B0502040204020203" pitchFamily="34" charset="0"/>
                      </a:endParaRPr>
                    </a:p>
                  </a:txBody>
                  <a:tcPr marL="121920" marR="121920" marT="60960" marB="609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kumimoji="1" lang="ja-JP" altLang="en-US" sz="1600" dirty="0">
                        <a:solidFill>
                          <a:schemeClr val="tx1"/>
                        </a:solidFill>
                        <a:latin typeface="Segoe UI Emoji" panose="020B0502040204020203" pitchFamily="34" charset="0"/>
                      </a:endParaRPr>
                    </a:p>
                  </a:txBody>
                  <a:tcPr marL="121920" marR="121920" marT="60960" marB="609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kumimoji="1" lang="ja-JP" altLang="en-US" sz="1600" dirty="0">
                        <a:solidFill>
                          <a:schemeClr val="tx1"/>
                        </a:solidFill>
                        <a:latin typeface="Segoe UI Emoji" panose="020B0502040204020203" pitchFamily="34" charset="0"/>
                      </a:endParaRPr>
                    </a:p>
                  </a:txBody>
                  <a:tcPr marL="121920" marR="121920" marT="60960" marB="609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kumimoji="1" lang="ja-JP" altLang="en-US" sz="1600" dirty="0">
                        <a:solidFill>
                          <a:schemeClr val="tx1"/>
                        </a:solidFill>
                        <a:latin typeface="Segoe UI Emoji" panose="020B0502040204020203" pitchFamily="34" charset="0"/>
                      </a:endParaRPr>
                    </a:p>
                  </a:txBody>
                  <a:tcPr marL="121920" marR="121920" marT="60960" marB="609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kumimoji="1" lang="ja-JP" altLang="en-US" sz="1600" dirty="0">
                        <a:solidFill>
                          <a:schemeClr val="tx1"/>
                        </a:solidFill>
                        <a:latin typeface="Segoe UI Emoji" panose="020B0502040204020203" pitchFamily="34" charset="0"/>
                      </a:endParaRPr>
                    </a:p>
                  </a:txBody>
                  <a:tcPr marL="121920" marR="121920" marT="60960" marB="609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676117170"/>
                  </a:ext>
                </a:extLst>
              </a:tr>
              <a:tr h="432869">
                <a:tc>
                  <a:txBody>
                    <a:bodyPr/>
                    <a:lstStyle/>
                    <a:p>
                      <a:pPr algn="ctr"/>
                      <a:endParaRPr kumimoji="1" lang="ja-JP" altLang="en-US" sz="1600" dirty="0">
                        <a:solidFill>
                          <a:schemeClr val="tx1"/>
                        </a:solidFill>
                        <a:latin typeface="Segoe UI Emoji" panose="020B0502040204020203" pitchFamily="34" charset="0"/>
                      </a:endParaRPr>
                    </a:p>
                  </a:txBody>
                  <a:tcPr marL="121920" marR="121920" marT="60960" marB="609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kumimoji="1" lang="ja-JP" altLang="en-US" sz="1600" dirty="0">
                        <a:solidFill>
                          <a:schemeClr val="tx1"/>
                        </a:solidFill>
                        <a:latin typeface="Segoe UI Emoji" panose="020B0502040204020203" pitchFamily="34" charset="0"/>
                      </a:endParaRPr>
                    </a:p>
                  </a:txBody>
                  <a:tcPr marL="121920" marR="121920" marT="60960" marB="609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kumimoji="1" lang="ja-JP" altLang="en-US" sz="1600" dirty="0">
                        <a:solidFill>
                          <a:schemeClr val="tx1"/>
                        </a:solidFill>
                        <a:latin typeface="Segoe UI Emoji" panose="020B0502040204020203" pitchFamily="34" charset="0"/>
                      </a:endParaRPr>
                    </a:p>
                  </a:txBody>
                  <a:tcPr marL="121920" marR="121920" marT="60960" marB="6096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600" dirty="0">
                          <a:solidFill>
                            <a:schemeClr val="tx1"/>
                          </a:solidFill>
                          <a:latin typeface="Segoe UI Emoji" panose="020B0502040204020203" pitchFamily="34" charset="0"/>
                          <a:ea typeface="Segoe UI Emoji" panose="020B0502040204020203" pitchFamily="34" charset="0"/>
                        </a:rPr>
                        <a:t>52</a:t>
                      </a:r>
                      <a:endParaRPr kumimoji="1" lang="ja-JP" altLang="en-US" sz="1600" dirty="0">
                        <a:solidFill>
                          <a:schemeClr val="tx1"/>
                        </a:solidFill>
                        <a:latin typeface="Segoe UI Emoji" panose="020B0502040204020203" pitchFamily="34"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600" dirty="0">
                          <a:solidFill>
                            <a:schemeClr val="tx1"/>
                          </a:solidFill>
                          <a:latin typeface="Segoe UI Emoji" panose="020B0502040204020203" pitchFamily="34" charset="0"/>
                          <a:ea typeface="Segoe UI Emoji" panose="020B0502040204020203" pitchFamily="34" charset="0"/>
                        </a:rPr>
                        <a:t>53</a:t>
                      </a:r>
                      <a:endParaRPr kumimoji="1" lang="ja-JP" altLang="en-US" sz="1600" dirty="0">
                        <a:solidFill>
                          <a:schemeClr val="tx1"/>
                        </a:solidFill>
                        <a:latin typeface="Segoe UI Emoji" panose="020B0502040204020203" pitchFamily="34"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600" dirty="0">
                          <a:solidFill>
                            <a:schemeClr val="tx1"/>
                          </a:solidFill>
                          <a:latin typeface="Segoe UI Emoji" panose="020B0502040204020203" pitchFamily="34" charset="0"/>
                          <a:ea typeface="Segoe UI Emoji" panose="020B0502040204020203" pitchFamily="34" charset="0"/>
                        </a:rPr>
                        <a:t>54</a:t>
                      </a:r>
                      <a:endParaRPr kumimoji="1" lang="ja-JP" altLang="en-US" sz="1600" dirty="0">
                        <a:solidFill>
                          <a:schemeClr val="tx1"/>
                        </a:solidFill>
                        <a:latin typeface="Segoe UI Emoji" panose="020B0502040204020203" pitchFamily="34"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kumimoji="1" lang="ja-JP" altLang="en-US" sz="1600" dirty="0">
                        <a:solidFill>
                          <a:schemeClr val="tx1"/>
                        </a:solidFill>
                        <a:latin typeface="Segoe UI Emoji" panose="020B0502040204020203" pitchFamily="34"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kumimoji="1" lang="ja-JP" altLang="en-US" sz="1600" dirty="0">
                        <a:solidFill>
                          <a:schemeClr val="tx1"/>
                        </a:solidFill>
                        <a:latin typeface="Segoe UI Emoji" panose="020B0502040204020203" pitchFamily="34" charset="0"/>
                      </a:endParaRPr>
                    </a:p>
                  </a:txBody>
                  <a:tcPr marL="121920" marR="121920" marT="60960" marB="609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kumimoji="1" lang="ja-JP" altLang="en-US" sz="1600" dirty="0">
                        <a:solidFill>
                          <a:schemeClr val="tx1"/>
                        </a:solidFill>
                        <a:latin typeface="Segoe UI Emoji" panose="020B0502040204020203" pitchFamily="34" charset="0"/>
                      </a:endParaRPr>
                    </a:p>
                  </a:txBody>
                  <a:tcPr marL="121920" marR="121920" marT="60960" marB="609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kumimoji="1" lang="ja-JP" altLang="en-US" sz="1600" dirty="0">
                        <a:solidFill>
                          <a:schemeClr val="tx1"/>
                        </a:solidFill>
                        <a:latin typeface="Segoe UI Emoji" panose="020B0502040204020203" pitchFamily="34" charset="0"/>
                      </a:endParaRPr>
                    </a:p>
                  </a:txBody>
                  <a:tcPr marL="121920" marR="121920" marT="60960" marB="609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kumimoji="1" lang="ja-JP" altLang="en-US" sz="1600" dirty="0">
                        <a:solidFill>
                          <a:schemeClr val="tx1"/>
                        </a:solidFill>
                        <a:latin typeface="Segoe UI Emoji" panose="020B0502040204020203" pitchFamily="34" charset="0"/>
                      </a:endParaRPr>
                    </a:p>
                  </a:txBody>
                  <a:tcPr marL="121920" marR="121920" marT="60960" marB="609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kumimoji="1" lang="ja-JP" altLang="en-US" sz="1600" dirty="0">
                        <a:solidFill>
                          <a:schemeClr val="tx1"/>
                        </a:solidFill>
                        <a:latin typeface="Segoe UI Emoji" panose="020B0502040204020203" pitchFamily="34" charset="0"/>
                      </a:endParaRPr>
                    </a:p>
                  </a:txBody>
                  <a:tcPr marL="121920" marR="121920" marT="60960" marB="609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60944984"/>
                  </a:ext>
                </a:extLst>
              </a:tr>
            </a:tbl>
          </a:graphicData>
        </a:graphic>
      </p:graphicFrame>
    </p:spTree>
    <p:extLst>
      <p:ext uri="{BB962C8B-B14F-4D97-AF65-F5344CB8AC3E}">
        <p14:creationId xmlns:p14="http://schemas.microsoft.com/office/powerpoint/2010/main" val="3852972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Shape 266"/>
        <p:cNvGrpSpPr/>
        <p:nvPr/>
      </p:nvGrpSpPr>
      <p:grpSpPr>
        <a:xfrm>
          <a:off x="0" y="0"/>
          <a:ext cx="0" cy="0"/>
          <a:chOff x="0" y="0"/>
          <a:chExt cx="0" cy="0"/>
        </a:xfrm>
      </p:grpSpPr>
      <p:sp>
        <p:nvSpPr>
          <p:cNvPr id="268" name="Google Shape;268;p18"/>
          <p:cNvSpPr txBox="1">
            <a:spLocks noGrp="1"/>
          </p:cNvSpPr>
          <p:nvPr>
            <p:ph type="title"/>
          </p:nvPr>
        </p:nvSpPr>
        <p:spPr>
          <a:xfrm>
            <a:off x="1085700" y="523433"/>
            <a:ext cx="7011200" cy="1021600"/>
          </a:xfrm>
          <a:prstGeom prst="rect">
            <a:avLst/>
          </a:prstGeom>
        </p:spPr>
        <p:txBody>
          <a:bodyPr spcFirstLastPara="1" vert="horz" wrap="square" lIns="121900" tIns="121900" rIns="121900" bIns="121900" rtlCol="0" anchor="ctr" anchorCtr="0">
            <a:noAutofit/>
          </a:bodyPr>
          <a:lstStyle/>
          <a:p>
            <a:pPr>
              <a:buSzPts val="3000"/>
            </a:pPr>
            <a:r>
              <a:rPr lang="en" sz="4000" dirty="0">
                <a:solidFill>
                  <a:schemeClr val="bg1"/>
                </a:solidFill>
                <a:latin typeface="Meiryo" panose="020B0604030504040204" pitchFamily="34" charset="-128"/>
                <a:ea typeface="Meiryo" panose="020B0604030504040204" pitchFamily="34" charset="-128"/>
              </a:rPr>
              <a:t>cubing</a:t>
            </a:r>
            <a:r>
              <a:rPr lang="ja-JP" altLang="en-US" sz="4000">
                <a:solidFill>
                  <a:schemeClr val="bg1"/>
                </a:solidFill>
                <a:latin typeface="Meiryo" panose="020B0604030504040204" pitchFamily="34" charset="-128"/>
                <a:ea typeface="Meiryo" panose="020B0604030504040204" pitchFamily="34" charset="-128"/>
              </a:rPr>
              <a:t>暗号の利用メリット</a:t>
            </a:r>
            <a:endParaRPr sz="4000" dirty="0">
              <a:solidFill>
                <a:schemeClr val="bg1"/>
              </a:solidFill>
              <a:latin typeface="Meiryo" panose="020B0604030504040204" pitchFamily="34" charset="-128"/>
              <a:ea typeface="Meiryo" panose="020B0604030504040204" pitchFamily="34" charset="-128"/>
            </a:endParaRPr>
          </a:p>
        </p:txBody>
      </p:sp>
      <p:grpSp>
        <p:nvGrpSpPr>
          <p:cNvPr id="271" name="Google Shape;271;p18"/>
          <p:cNvGrpSpPr/>
          <p:nvPr/>
        </p:nvGrpSpPr>
        <p:grpSpPr>
          <a:xfrm>
            <a:off x="416622" y="783014"/>
            <a:ext cx="412029" cy="502449"/>
            <a:chOff x="596350" y="929175"/>
            <a:chExt cx="407950" cy="497475"/>
          </a:xfrm>
        </p:grpSpPr>
        <p:sp>
          <p:nvSpPr>
            <p:cNvPr id="272" name="Google Shape;272;p18"/>
            <p:cNvSpPr/>
            <p:nvPr/>
          </p:nvSpPr>
          <p:spPr>
            <a:xfrm>
              <a:off x="596350" y="953550"/>
              <a:ext cx="387250" cy="473100"/>
            </a:xfrm>
            <a:custGeom>
              <a:avLst/>
              <a:gdLst/>
              <a:ahLst/>
              <a:cxnLst/>
              <a:rect l="l" t="t" r="r" b="b"/>
              <a:pathLst>
                <a:path w="15490" h="18924" fill="none" extrusionOk="0">
                  <a:moveTo>
                    <a:pt x="15490" y="17828"/>
                  </a:moveTo>
                  <a:lnTo>
                    <a:pt x="15490" y="17828"/>
                  </a:lnTo>
                  <a:lnTo>
                    <a:pt x="15466" y="17998"/>
                  </a:lnTo>
                  <a:lnTo>
                    <a:pt x="15417" y="18169"/>
                  </a:lnTo>
                  <a:lnTo>
                    <a:pt x="15319" y="18364"/>
                  </a:lnTo>
                  <a:lnTo>
                    <a:pt x="15198" y="18534"/>
                  </a:lnTo>
                  <a:lnTo>
                    <a:pt x="15052" y="18680"/>
                  </a:lnTo>
                  <a:lnTo>
                    <a:pt x="14881" y="18802"/>
                  </a:lnTo>
                  <a:lnTo>
                    <a:pt x="14735" y="18900"/>
                  </a:lnTo>
                  <a:lnTo>
                    <a:pt x="14564" y="18924"/>
                  </a:lnTo>
                  <a:lnTo>
                    <a:pt x="1023" y="18924"/>
                  </a:lnTo>
                  <a:lnTo>
                    <a:pt x="1023" y="18924"/>
                  </a:lnTo>
                  <a:lnTo>
                    <a:pt x="853" y="18900"/>
                  </a:lnTo>
                  <a:lnTo>
                    <a:pt x="682" y="18802"/>
                  </a:lnTo>
                  <a:lnTo>
                    <a:pt x="512" y="18680"/>
                  </a:lnTo>
                  <a:lnTo>
                    <a:pt x="341" y="18534"/>
                  </a:lnTo>
                  <a:lnTo>
                    <a:pt x="219" y="18364"/>
                  </a:lnTo>
                  <a:lnTo>
                    <a:pt x="98" y="18169"/>
                  </a:lnTo>
                  <a:lnTo>
                    <a:pt x="25" y="17998"/>
                  </a:lnTo>
                  <a:lnTo>
                    <a:pt x="0" y="17828"/>
                  </a:lnTo>
                  <a:lnTo>
                    <a:pt x="0" y="877"/>
                  </a:lnTo>
                  <a:lnTo>
                    <a:pt x="0" y="877"/>
                  </a:lnTo>
                  <a:lnTo>
                    <a:pt x="25" y="706"/>
                  </a:lnTo>
                  <a:lnTo>
                    <a:pt x="98" y="560"/>
                  </a:lnTo>
                  <a:lnTo>
                    <a:pt x="195" y="414"/>
                  </a:lnTo>
                  <a:lnTo>
                    <a:pt x="341" y="268"/>
                  </a:lnTo>
                  <a:lnTo>
                    <a:pt x="487" y="171"/>
                  </a:lnTo>
                  <a:lnTo>
                    <a:pt x="658" y="73"/>
                  </a:lnTo>
                  <a:lnTo>
                    <a:pt x="828" y="24"/>
                  </a:lnTo>
                  <a:lnTo>
                    <a:pt x="974" y="0"/>
                  </a:lnTo>
                </a:path>
              </a:pathLst>
            </a:custGeom>
            <a:noFill/>
            <a:ln w="12175" cap="rnd" cmpd="sng">
              <a:solidFill>
                <a:srgbClr val="FF9800"/>
              </a:solidFill>
              <a:prstDash val="solid"/>
              <a:round/>
              <a:headEnd type="none" w="sm" len="sm"/>
              <a:tailEnd type="none" w="sm" len="sm"/>
            </a:ln>
          </p:spPr>
          <p:txBody>
            <a:bodyPr spcFirstLastPara="1" wrap="square" lIns="121900" tIns="121900" rIns="121900" bIns="121900" anchor="ctr" anchorCtr="0">
              <a:noAutofit/>
            </a:bodyPr>
            <a:lstStyle/>
            <a:p>
              <a:endParaRPr sz="2400" dirty="0">
                <a:latin typeface="Segoe UI Emoji Regular"/>
              </a:endParaRPr>
            </a:p>
          </p:txBody>
        </p:sp>
        <p:sp>
          <p:nvSpPr>
            <p:cNvPr id="273" name="Google Shape;273;p18"/>
            <p:cNvSpPr/>
            <p:nvPr/>
          </p:nvSpPr>
          <p:spPr>
            <a:xfrm>
              <a:off x="626775" y="929175"/>
              <a:ext cx="377525" cy="462775"/>
            </a:xfrm>
            <a:custGeom>
              <a:avLst/>
              <a:gdLst/>
              <a:ahLst/>
              <a:cxnLst/>
              <a:rect l="l" t="t" r="r" b="b"/>
              <a:pathLst>
                <a:path w="15101" h="18511" fill="none" extrusionOk="0">
                  <a:moveTo>
                    <a:pt x="15101" y="3362"/>
                  </a:moveTo>
                  <a:lnTo>
                    <a:pt x="15101" y="17731"/>
                  </a:lnTo>
                  <a:lnTo>
                    <a:pt x="15101" y="17731"/>
                  </a:lnTo>
                  <a:lnTo>
                    <a:pt x="15077" y="17877"/>
                  </a:lnTo>
                  <a:lnTo>
                    <a:pt x="15028" y="18024"/>
                  </a:lnTo>
                  <a:lnTo>
                    <a:pt x="14979" y="18145"/>
                  </a:lnTo>
                  <a:lnTo>
                    <a:pt x="14882" y="18267"/>
                  </a:lnTo>
                  <a:lnTo>
                    <a:pt x="14760" y="18365"/>
                  </a:lnTo>
                  <a:lnTo>
                    <a:pt x="14614" y="18438"/>
                  </a:lnTo>
                  <a:lnTo>
                    <a:pt x="14468" y="18486"/>
                  </a:lnTo>
                  <a:lnTo>
                    <a:pt x="14322" y="18511"/>
                  </a:lnTo>
                  <a:lnTo>
                    <a:pt x="780" y="18511"/>
                  </a:lnTo>
                  <a:lnTo>
                    <a:pt x="780" y="18511"/>
                  </a:lnTo>
                  <a:lnTo>
                    <a:pt x="634" y="18486"/>
                  </a:lnTo>
                  <a:lnTo>
                    <a:pt x="488" y="18438"/>
                  </a:lnTo>
                  <a:lnTo>
                    <a:pt x="342" y="18365"/>
                  </a:lnTo>
                  <a:lnTo>
                    <a:pt x="220" y="18267"/>
                  </a:lnTo>
                  <a:lnTo>
                    <a:pt x="123" y="18145"/>
                  </a:lnTo>
                  <a:lnTo>
                    <a:pt x="74" y="18024"/>
                  </a:lnTo>
                  <a:lnTo>
                    <a:pt x="25" y="17877"/>
                  </a:lnTo>
                  <a:lnTo>
                    <a:pt x="1" y="17731"/>
                  </a:lnTo>
                  <a:lnTo>
                    <a:pt x="1" y="780"/>
                  </a:lnTo>
                  <a:lnTo>
                    <a:pt x="1" y="780"/>
                  </a:lnTo>
                  <a:lnTo>
                    <a:pt x="25" y="610"/>
                  </a:lnTo>
                  <a:lnTo>
                    <a:pt x="74" y="464"/>
                  </a:lnTo>
                  <a:lnTo>
                    <a:pt x="123" y="342"/>
                  </a:lnTo>
                  <a:lnTo>
                    <a:pt x="220" y="220"/>
                  </a:lnTo>
                  <a:lnTo>
                    <a:pt x="342" y="123"/>
                  </a:lnTo>
                  <a:lnTo>
                    <a:pt x="488" y="50"/>
                  </a:lnTo>
                  <a:lnTo>
                    <a:pt x="634" y="1"/>
                  </a:lnTo>
                  <a:lnTo>
                    <a:pt x="780" y="1"/>
                  </a:lnTo>
                  <a:lnTo>
                    <a:pt x="11740" y="1"/>
                  </a:lnTo>
                </a:path>
              </a:pathLst>
            </a:custGeom>
            <a:noFill/>
            <a:ln w="12175" cap="rnd" cmpd="sng">
              <a:solidFill>
                <a:srgbClr val="FF9800"/>
              </a:solidFill>
              <a:prstDash val="solid"/>
              <a:round/>
              <a:headEnd type="none" w="sm" len="sm"/>
              <a:tailEnd type="none" w="sm" len="sm"/>
            </a:ln>
          </p:spPr>
          <p:txBody>
            <a:bodyPr spcFirstLastPara="1" wrap="square" lIns="121900" tIns="121900" rIns="121900" bIns="121900" anchor="ctr" anchorCtr="0">
              <a:noAutofit/>
            </a:bodyPr>
            <a:lstStyle/>
            <a:p>
              <a:endParaRPr sz="2400" dirty="0">
                <a:latin typeface="Segoe UI Emoji Regular"/>
              </a:endParaRPr>
            </a:p>
          </p:txBody>
        </p:sp>
        <p:sp>
          <p:nvSpPr>
            <p:cNvPr id="274" name="Google Shape;274;p18"/>
            <p:cNvSpPr/>
            <p:nvPr/>
          </p:nvSpPr>
          <p:spPr>
            <a:xfrm>
              <a:off x="688900" y="1256150"/>
              <a:ext cx="133975" cy="25"/>
            </a:xfrm>
            <a:custGeom>
              <a:avLst/>
              <a:gdLst/>
              <a:ahLst/>
              <a:cxnLst/>
              <a:rect l="l" t="t" r="r" b="b"/>
              <a:pathLst>
                <a:path w="5359" h="1" fill="none" extrusionOk="0">
                  <a:moveTo>
                    <a:pt x="5358" y="0"/>
                  </a:moveTo>
                  <a:lnTo>
                    <a:pt x="0" y="0"/>
                  </a:lnTo>
                </a:path>
              </a:pathLst>
            </a:custGeom>
            <a:noFill/>
            <a:ln w="12175" cap="rnd" cmpd="sng">
              <a:solidFill>
                <a:srgbClr val="FF9800"/>
              </a:solidFill>
              <a:prstDash val="solid"/>
              <a:round/>
              <a:headEnd type="none" w="sm" len="sm"/>
              <a:tailEnd type="none" w="sm" len="sm"/>
            </a:ln>
          </p:spPr>
          <p:txBody>
            <a:bodyPr spcFirstLastPara="1" wrap="square" lIns="121900" tIns="121900" rIns="121900" bIns="121900" anchor="ctr" anchorCtr="0">
              <a:noAutofit/>
            </a:bodyPr>
            <a:lstStyle/>
            <a:p>
              <a:endParaRPr sz="2400" dirty="0">
                <a:latin typeface="Segoe UI Emoji Regular"/>
              </a:endParaRPr>
            </a:p>
          </p:txBody>
        </p:sp>
        <p:sp>
          <p:nvSpPr>
            <p:cNvPr id="275" name="Google Shape;275;p18"/>
            <p:cNvSpPr/>
            <p:nvPr/>
          </p:nvSpPr>
          <p:spPr>
            <a:xfrm>
              <a:off x="688900" y="1201350"/>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121900" tIns="121900" rIns="121900" bIns="121900" anchor="ctr" anchorCtr="0">
              <a:noAutofit/>
            </a:bodyPr>
            <a:lstStyle/>
            <a:p>
              <a:endParaRPr sz="2400" dirty="0">
                <a:latin typeface="Segoe UI Emoji Regular"/>
              </a:endParaRPr>
            </a:p>
          </p:txBody>
        </p:sp>
        <p:sp>
          <p:nvSpPr>
            <p:cNvPr id="276" name="Google Shape;276;p18"/>
            <p:cNvSpPr/>
            <p:nvPr/>
          </p:nvSpPr>
          <p:spPr>
            <a:xfrm>
              <a:off x="688900" y="1145950"/>
              <a:ext cx="255750" cy="25"/>
            </a:xfrm>
            <a:custGeom>
              <a:avLst/>
              <a:gdLst/>
              <a:ahLst/>
              <a:cxnLst/>
              <a:rect l="l" t="t" r="r" b="b"/>
              <a:pathLst>
                <a:path w="10230" h="1" fill="none" extrusionOk="0">
                  <a:moveTo>
                    <a:pt x="10229" y="0"/>
                  </a:moveTo>
                  <a:lnTo>
                    <a:pt x="0" y="0"/>
                  </a:lnTo>
                </a:path>
              </a:pathLst>
            </a:custGeom>
            <a:noFill/>
            <a:ln w="12175" cap="rnd" cmpd="sng">
              <a:solidFill>
                <a:srgbClr val="FF9800"/>
              </a:solidFill>
              <a:prstDash val="solid"/>
              <a:round/>
              <a:headEnd type="none" w="sm" len="sm"/>
              <a:tailEnd type="none" w="sm" len="sm"/>
            </a:ln>
          </p:spPr>
          <p:txBody>
            <a:bodyPr spcFirstLastPara="1" wrap="square" lIns="121900" tIns="121900" rIns="121900" bIns="121900" anchor="ctr" anchorCtr="0">
              <a:noAutofit/>
            </a:bodyPr>
            <a:lstStyle/>
            <a:p>
              <a:endParaRPr sz="2400" dirty="0">
                <a:latin typeface="Segoe UI Emoji Regular"/>
              </a:endParaRPr>
            </a:p>
          </p:txBody>
        </p:sp>
        <p:sp>
          <p:nvSpPr>
            <p:cNvPr id="277" name="Google Shape;277;p18"/>
            <p:cNvSpPr/>
            <p:nvPr/>
          </p:nvSpPr>
          <p:spPr>
            <a:xfrm>
              <a:off x="688900" y="1090525"/>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121900" tIns="121900" rIns="121900" bIns="121900" anchor="ctr" anchorCtr="0">
              <a:noAutofit/>
            </a:bodyPr>
            <a:lstStyle/>
            <a:p>
              <a:endParaRPr sz="2400" dirty="0">
                <a:latin typeface="Segoe UI Emoji Regular"/>
              </a:endParaRPr>
            </a:p>
          </p:txBody>
        </p:sp>
        <p:sp>
          <p:nvSpPr>
            <p:cNvPr id="278" name="Google Shape;278;p18"/>
            <p:cNvSpPr/>
            <p:nvPr/>
          </p:nvSpPr>
          <p:spPr>
            <a:xfrm>
              <a:off x="920250" y="929175"/>
              <a:ext cx="84050" cy="84050"/>
            </a:xfrm>
            <a:custGeom>
              <a:avLst/>
              <a:gdLst/>
              <a:ahLst/>
              <a:cxnLst/>
              <a:rect l="l" t="t" r="r" b="b"/>
              <a:pathLst>
                <a:path w="3362" h="3362" fill="none" extrusionOk="0">
                  <a:moveTo>
                    <a:pt x="1" y="2582"/>
                  </a:moveTo>
                  <a:lnTo>
                    <a:pt x="1" y="1"/>
                  </a:lnTo>
                  <a:lnTo>
                    <a:pt x="3362" y="3362"/>
                  </a:lnTo>
                  <a:lnTo>
                    <a:pt x="780" y="3362"/>
                  </a:lnTo>
                  <a:lnTo>
                    <a:pt x="780" y="3362"/>
                  </a:lnTo>
                  <a:lnTo>
                    <a:pt x="610" y="3337"/>
                  </a:lnTo>
                  <a:lnTo>
                    <a:pt x="464" y="3289"/>
                  </a:lnTo>
                  <a:lnTo>
                    <a:pt x="342" y="3216"/>
                  </a:lnTo>
                  <a:lnTo>
                    <a:pt x="220" y="3118"/>
                  </a:lnTo>
                  <a:lnTo>
                    <a:pt x="123" y="3021"/>
                  </a:lnTo>
                  <a:lnTo>
                    <a:pt x="50" y="2875"/>
                  </a:lnTo>
                  <a:lnTo>
                    <a:pt x="1" y="2729"/>
                  </a:lnTo>
                  <a:lnTo>
                    <a:pt x="1" y="2582"/>
                  </a:lnTo>
                  <a:lnTo>
                    <a:pt x="1" y="2582"/>
                  </a:lnTo>
                  <a:close/>
                </a:path>
              </a:pathLst>
            </a:custGeom>
            <a:noFill/>
            <a:ln w="12175" cap="rnd" cmpd="sng">
              <a:solidFill>
                <a:srgbClr val="FF9800"/>
              </a:solidFill>
              <a:prstDash val="solid"/>
              <a:round/>
              <a:headEnd type="none" w="sm" len="sm"/>
              <a:tailEnd type="none" w="sm" len="sm"/>
            </a:ln>
          </p:spPr>
          <p:txBody>
            <a:bodyPr spcFirstLastPara="1" wrap="square" lIns="121900" tIns="121900" rIns="121900" bIns="121900" anchor="ctr" anchorCtr="0">
              <a:noAutofit/>
            </a:bodyPr>
            <a:lstStyle/>
            <a:p>
              <a:endParaRPr sz="2400" dirty="0">
                <a:latin typeface="Segoe UI Emoji Regular"/>
              </a:endParaRPr>
            </a:p>
          </p:txBody>
        </p:sp>
      </p:grpSp>
      <p:sp>
        <p:nvSpPr>
          <p:cNvPr id="18" name="Google Shape;270;p18">
            <a:extLst>
              <a:ext uri="{FF2B5EF4-FFF2-40B4-BE49-F238E27FC236}">
                <a16:creationId xmlns:a16="http://schemas.microsoft.com/office/drawing/2014/main" id="{73F5F476-934A-9A46-BDC5-A8C470080C23}"/>
              </a:ext>
            </a:extLst>
          </p:cNvPr>
          <p:cNvSpPr txBox="1">
            <a:spLocks noGrp="1"/>
          </p:cNvSpPr>
          <p:nvPr>
            <p:ph type="sldNum" idx="12"/>
          </p:nvPr>
        </p:nvSpPr>
        <p:spPr>
          <a:xfrm>
            <a:off x="10157333" y="6182000"/>
            <a:ext cx="1983200" cy="420800"/>
          </a:xfrm>
          <a:prstGeom prst="rect">
            <a:avLst/>
          </a:prstGeom>
        </p:spPr>
        <p:txBody>
          <a:bodyPr spcFirstLastPara="1" vert="horz" wrap="square" lIns="121900" tIns="121900" rIns="121900" bIns="121900" rtlCol="0" anchor="ctr" anchorCtr="0">
            <a:noAutofit/>
          </a:bodyPr>
          <a:lstStyle/>
          <a:p>
            <a:fld id="{00000000-1234-1234-1234-123412341234}" type="slidenum">
              <a:rPr lang="en">
                <a:latin typeface="Segoe UI Emoji" panose="020B0502040204020203" pitchFamily="34" charset="0"/>
                <a:ea typeface="Segoe UI Emoji" panose="020B0502040204020203" pitchFamily="34" charset="0"/>
              </a:rPr>
              <a:pPr/>
              <a:t>18</a:t>
            </a:fld>
            <a:endParaRPr dirty="0">
              <a:latin typeface="Segoe UI Emoji" panose="020B0502040204020203" pitchFamily="34" charset="0"/>
              <a:ea typeface="Segoe UI Emoji" panose="020B0502040204020203" pitchFamily="34" charset="0"/>
            </a:endParaRPr>
          </a:p>
        </p:txBody>
      </p:sp>
      <p:graphicFrame>
        <p:nvGraphicFramePr>
          <p:cNvPr id="2" name="図表 1">
            <a:extLst>
              <a:ext uri="{FF2B5EF4-FFF2-40B4-BE49-F238E27FC236}">
                <a16:creationId xmlns:a16="http://schemas.microsoft.com/office/drawing/2014/main" id="{15B4A1E2-FCF9-974F-9CFF-8EDCE9B7AA56}"/>
              </a:ext>
            </a:extLst>
          </p:cNvPr>
          <p:cNvGraphicFramePr/>
          <p:nvPr/>
        </p:nvGraphicFramePr>
        <p:xfrm>
          <a:off x="-35981" y="1768269"/>
          <a:ext cx="12227980" cy="508973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テキスト ボックス 2">
            <a:extLst>
              <a:ext uri="{FF2B5EF4-FFF2-40B4-BE49-F238E27FC236}">
                <a16:creationId xmlns:a16="http://schemas.microsoft.com/office/drawing/2014/main" id="{A5F303F3-4866-1F46-B923-B9381D8E730C}"/>
              </a:ext>
            </a:extLst>
          </p:cNvPr>
          <p:cNvSpPr txBox="1"/>
          <p:nvPr/>
        </p:nvSpPr>
        <p:spPr>
          <a:xfrm>
            <a:off x="7406968" y="2178332"/>
            <a:ext cx="2123768" cy="1815690"/>
          </a:xfrm>
          <a:prstGeom prst="rect">
            <a:avLst/>
          </a:prstGeom>
          <a:noFill/>
        </p:spPr>
        <p:txBody>
          <a:bodyPr wrap="square" rtlCol="0">
            <a:spAutoFit/>
          </a:bodyPr>
          <a:lstStyle/>
          <a:p>
            <a:r>
              <a:rPr lang="ja-JP" altLang="en-US" sz="3733"/>
              <a:t>内容はキャンプ中に書く</a:t>
            </a:r>
          </a:p>
        </p:txBody>
      </p:sp>
    </p:spTree>
    <p:extLst>
      <p:ext uri="{BB962C8B-B14F-4D97-AF65-F5344CB8AC3E}">
        <p14:creationId xmlns:p14="http://schemas.microsoft.com/office/powerpoint/2010/main" val="3227413657"/>
      </p:ext>
    </p:extLst>
  </p:cSld>
  <p:clrMapOvr>
    <a:masterClrMapping/>
  </p:clrMapOvr>
  <p:transition>
    <p:fade thruBlk="1"/>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14"/>
          <p:cNvSpPr txBox="1">
            <a:spLocks noGrp="1"/>
          </p:cNvSpPr>
          <p:nvPr>
            <p:ph type="ctrTitle"/>
          </p:nvPr>
        </p:nvSpPr>
        <p:spPr>
          <a:xfrm>
            <a:off x="618033" y="3828197"/>
            <a:ext cx="5459200" cy="1546400"/>
          </a:xfrm>
          <a:prstGeom prst="rect">
            <a:avLst/>
          </a:prstGeom>
        </p:spPr>
        <p:txBody>
          <a:bodyPr spcFirstLastPara="1" vert="horz" wrap="square" lIns="121900" tIns="121900" rIns="121900" bIns="121900" rtlCol="0" anchor="b" anchorCtr="0">
            <a:noAutofit/>
          </a:bodyPr>
          <a:lstStyle/>
          <a:p>
            <a:r>
              <a:rPr lang="en" altLang="ja-JP" dirty="0">
                <a:solidFill>
                  <a:schemeClr val="bg1"/>
                </a:solidFill>
                <a:latin typeface="Meiryo" panose="020B0604030504040204" pitchFamily="34" charset="-128"/>
                <a:ea typeface="Meiryo" panose="020B0604030504040204" pitchFamily="34" charset="-128"/>
              </a:rPr>
              <a:t>cubing</a:t>
            </a:r>
            <a:r>
              <a:rPr lang="ja-JP" altLang="en-US">
                <a:solidFill>
                  <a:schemeClr val="bg1"/>
                </a:solidFill>
                <a:latin typeface="Meiryo" panose="020B0604030504040204" pitchFamily="34" charset="-128"/>
                <a:ea typeface="Meiryo" panose="020B0604030504040204" pitchFamily="34" charset="-128"/>
              </a:rPr>
              <a:t>モードの提案</a:t>
            </a:r>
            <a:endParaRPr lang="en" altLang="ja-JP" dirty="0">
              <a:solidFill>
                <a:schemeClr val="bg1"/>
              </a:solidFill>
              <a:latin typeface="Meiryo" panose="020B0604030504040204" pitchFamily="34" charset="-128"/>
              <a:ea typeface="Meiryo" panose="020B0604030504040204" pitchFamily="34" charset="-128"/>
            </a:endParaRPr>
          </a:p>
        </p:txBody>
      </p:sp>
      <p:sp>
        <p:nvSpPr>
          <p:cNvPr id="222" name="Google Shape;222;p14"/>
          <p:cNvSpPr txBox="1">
            <a:spLocks noGrp="1"/>
          </p:cNvSpPr>
          <p:nvPr>
            <p:ph type="subTitle" idx="1"/>
          </p:nvPr>
        </p:nvSpPr>
        <p:spPr>
          <a:xfrm>
            <a:off x="618033" y="5300599"/>
            <a:ext cx="5459200" cy="1046400"/>
          </a:xfrm>
          <a:prstGeom prst="rect">
            <a:avLst/>
          </a:prstGeom>
        </p:spPr>
        <p:txBody>
          <a:bodyPr spcFirstLastPara="1" vert="horz" wrap="square" lIns="121900" tIns="121900" rIns="121900" bIns="121900" rtlCol="0" anchor="t" anchorCtr="0">
            <a:noAutofit/>
          </a:bodyPr>
          <a:lstStyle/>
          <a:p>
            <a:pPr marL="0" indent="0">
              <a:spcAft>
                <a:spcPts val="1333"/>
              </a:spcAft>
            </a:pPr>
            <a:r>
              <a:rPr lang="en" altLang="ja-JP" dirty="0">
                <a:latin typeface="Segoe UI Emoji" panose="020B0502040204020203" pitchFamily="34" charset="0"/>
                <a:ea typeface="Segoe UI Emoji" panose="020B0502040204020203" pitchFamily="34" charset="0"/>
              </a:rPr>
              <a:t>Proposal for cubing-mode</a:t>
            </a:r>
            <a:endParaRPr dirty="0">
              <a:latin typeface="Segoe UI Emoji" panose="020B0502040204020203" pitchFamily="34" charset="0"/>
              <a:ea typeface="Segoe UI Emoji" panose="020B0502040204020203" pitchFamily="34" charset="0"/>
            </a:endParaRPr>
          </a:p>
        </p:txBody>
      </p:sp>
      <p:sp>
        <p:nvSpPr>
          <p:cNvPr id="223" name="Google Shape;223;p14"/>
          <p:cNvSpPr txBox="1">
            <a:spLocks noGrp="1"/>
          </p:cNvSpPr>
          <p:nvPr>
            <p:ph type="sldNum" idx="12"/>
          </p:nvPr>
        </p:nvSpPr>
        <p:spPr>
          <a:xfrm>
            <a:off x="10157333" y="6182000"/>
            <a:ext cx="1983200" cy="420800"/>
          </a:xfrm>
          <a:prstGeom prst="rect">
            <a:avLst/>
          </a:prstGeom>
        </p:spPr>
        <p:txBody>
          <a:bodyPr spcFirstLastPara="1" vert="horz" wrap="square" lIns="121900" tIns="121900" rIns="121900" bIns="121900" rtlCol="0" anchor="ctr" anchorCtr="0">
            <a:noAutofit/>
          </a:bodyPr>
          <a:lstStyle/>
          <a:p>
            <a:fld id="{00000000-1234-1234-1234-123412341234}" type="slidenum">
              <a:rPr lang="en">
                <a:latin typeface="Segoe UI Emoji" panose="020B0502040204020203" pitchFamily="34" charset="0"/>
                <a:ea typeface="Segoe UI Emoji" panose="020B0502040204020203" pitchFamily="34" charset="0"/>
              </a:rPr>
              <a:pPr/>
              <a:t>19</a:t>
            </a:fld>
            <a:endParaRPr dirty="0">
              <a:latin typeface="Segoe UI Emoji" panose="020B0502040204020203" pitchFamily="34" charset="0"/>
              <a:ea typeface="Segoe UI Emoji" panose="020B0502040204020203" pitchFamily="34" charset="0"/>
            </a:endParaRPr>
          </a:p>
        </p:txBody>
      </p:sp>
      <p:sp>
        <p:nvSpPr>
          <p:cNvPr id="224" name="Google Shape;224;p14"/>
          <p:cNvSpPr txBox="1"/>
          <p:nvPr/>
        </p:nvSpPr>
        <p:spPr>
          <a:xfrm>
            <a:off x="618033" y="0"/>
            <a:ext cx="2908800" cy="4181600"/>
          </a:xfrm>
          <a:prstGeom prst="rect">
            <a:avLst/>
          </a:prstGeom>
          <a:noFill/>
          <a:ln>
            <a:noFill/>
          </a:ln>
        </p:spPr>
        <p:txBody>
          <a:bodyPr spcFirstLastPara="1" wrap="square" lIns="121900" tIns="121900" rIns="121900" bIns="121900" anchor="b" anchorCtr="0">
            <a:noAutofit/>
          </a:bodyPr>
          <a:lstStyle/>
          <a:p>
            <a:r>
              <a:rPr lang="en" altLang="ja-JP" sz="16000" b="1" dirty="0">
                <a:solidFill>
                  <a:srgbClr val="3F5378"/>
                </a:solidFill>
                <a:latin typeface="Roboto Condensed"/>
                <a:ea typeface="Roboto Condensed"/>
                <a:cs typeface="Roboto Condensed"/>
                <a:sym typeface="Roboto Condensed"/>
              </a:rPr>
              <a:t>2</a:t>
            </a:r>
            <a:endParaRPr sz="4000" b="1" dirty="0">
              <a:solidFill>
                <a:srgbClr val="3F5378"/>
              </a:solidFill>
              <a:latin typeface="Roboto Condensed"/>
              <a:ea typeface="Roboto Condensed"/>
              <a:cs typeface="Roboto Condensed"/>
              <a:sym typeface="Roboto Condensed"/>
            </a:endParaRPr>
          </a:p>
        </p:txBody>
      </p:sp>
    </p:spTree>
    <p:extLst>
      <p:ext uri="{BB962C8B-B14F-4D97-AF65-F5344CB8AC3E}">
        <p14:creationId xmlns:p14="http://schemas.microsoft.com/office/powerpoint/2010/main" val="8824027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6" name="Google Shape;216;p13"/>
          <p:cNvSpPr txBox="1">
            <a:spLocks noGrp="1"/>
          </p:cNvSpPr>
          <p:nvPr>
            <p:ph type="sldNum" idx="12"/>
          </p:nvPr>
        </p:nvSpPr>
        <p:spPr>
          <a:xfrm>
            <a:off x="10157333" y="6182000"/>
            <a:ext cx="1983200" cy="420800"/>
          </a:xfrm>
          <a:prstGeom prst="rect">
            <a:avLst/>
          </a:prstGeom>
        </p:spPr>
        <p:txBody>
          <a:bodyPr spcFirstLastPara="1" vert="horz" wrap="square" lIns="121900" tIns="121900" rIns="121900" bIns="121900" rtlCol="0" anchor="ctr" anchorCtr="0">
            <a:noAutofit/>
          </a:bodyPr>
          <a:lstStyle/>
          <a:p>
            <a:fld id="{00000000-1234-1234-1234-123412341234}" type="slidenum">
              <a:rPr lang="en">
                <a:latin typeface="Segoe UI Emoji" panose="020B0502040204020203" pitchFamily="34" charset="0"/>
                <a:ea typeface="Segoe UI Emoji" panose="020B0502040204020203" pitchFamily="34" charset="0"/>
              </a:rPr>
              <a:pPr/>
              <a:t>2</a:t>
            </a:fld>
            <a:endParaRPr dirty="0">
              <a:latin typeface="Segoe UI Emoji" panose="020B0502040204020203" pitchFamily="34" charset="0"/>
              <a:ea typeface="Segoe UI Emoji" panose="020B0502040204020203" pitchFamily="34" charset="0"/>
            </a:endParaRPr>
          </a:p>
        </p:txBody>
      </p:sp>
      <p:sp>
        <p:nvSpPr>
          <p:cNvPr id="2" name="テキスト ボックス 1">
            <a:extLst>
              <a:ext uri="{FF2B5EF4-FFF2-40B4-BE49-F238E27FC236}">
                <a16:creationId xmlns:a16="http://schemas.microsoft.com/office/drawing/2014/main" id="{F5A7067A-D07F-194D-B0A4-1B53219EBD91}"/>
              </a:ext>
            </a:extLst>
          </p:cNvPr>
          <p:cNvSpPr txBox="1"/>
          <p:nvPr/>
        </p:nvSpPr>
        <p:spPr>
          <a:xfrm>
            <a:off x="332509" y="266009"/>
            <a:ext cx="1762299" cy="830997"/>
          </a:xfrm>
          <a:prstGeom prst="rect">
            <a:avLst/>
          </a:prstGeom>
          <a:noFill/>
        </p:spPr>
        <p:txBody>
          <a:bodyPr wrap="square" rtlCol="0">
            <a:spAutoFit/>
          </a:bodyPr>
          <a:lstStyle/>
          <a:p>
            <a:r>
              <a:rPr lang="ja-JP" altLang="en-US" sz="2400">
                <a:solidFill>
                  <a:schemeClr val="bg1"/>
                </a:solidFill>
                <a:latin typeface="Meiryo" panose="020B0604030504040204" pitchFamily="34" charset="-128"/>
                <a:ea typeface="Meiryo" panose="020B0604030504040204" pitchFamily="34" charset="-128"/>
              </a:rPr>
              <a:t>自己紹介</a:t>
            </a:r>
            <a:r>
              <a:rPr lang="en-US" altLang="ja-JP" sz="2400" dirty="0">
                <a:solidFill>
                  <a:schemeClr val="bg1"/>
                </a:solidFill>
                <a:latin typeface="Segoe UI Emoji" panose="020B0502040204020203" pitchFamily="34" charset="0"/>
                <a:ea typeface="Segoe UI Emoji" panose="020B0502040204020203" pitchFamily="34" charset="0"/>
              </a:rPr>
              <a:t>. json</a:t>
            </a:r>
            <a:endParaRPr lang="ja-JP" altLang="en-US" sz="2400">
              <a:solidFill>
                <a:schemeClr val="bg1"/>
              </a:solidFill>
              <a:latin typeface="Segoe UI Emoji" panose="020B0502040204020203" pitchFamily="34" charset="0"/>
              <a:ea typeface="MS Gothic" panose="020B0609070205080204" pitchFamily="49" charset="-128"/>
            </a:endParaRPr>
          </a:p>
        </p:txBody>
      </p:sp>
      <p:sp>
        <p:nvSpPr>
          <p:cNvPr id="3" name="テキスト ボックス 2">
            <a:extLst>
              <a:ext uri="{FF2B5EF4-FFF2-40B4-BE49-F238E27FC236}">
                <a16:creationId xmlns:a16="http://schemas.microsoft.com/office/drawing/2014/main" id="{766E6FDA-EF4B-094D-BC88-BD5013F763B3}"/>
              </a:ext>
            </a:extLst>
          </p:cNvPr>
          <p:cNvSpPr txBox="1"/>
          <p:nvPr/>
        </p:nvSpPr>
        <p:spPr>
          <a:xfrm>
            <a:off x="1011504" y="763137"/>
            <a:ext cx="10168993" cy="6186437"/>
          </a:xfrm>
          <a:prstGeom prst="rect">
            <a:avLst/>
          </a:prstGeom>
          <a:noFill/>
        </p:spPr>
        <p:txBody>
          <a:bodyPr wrap="square" rtlCol="0">
            <a:spAutoFit/>
          </a:bodyPr>
          <a:lstStyle/>
          <a:p>
            <a:r>
              <a:rPr lang="en-US" altLang="ja-JP" sz="2400" dirty="0">
                <a:latin typeface="Meiryo" panose="020B0604030504040204" pitchFamily="34" charset="-128"/>
                <a:ea typeface="Meiryo" panose="020B0604030504040204" pitchFamily="34" charset="-128"/>
              </a:rPr>
              <a:t>{</a:t>
            </a:r>
          </a:p>
          <a:p>
            <a:r>
              <a:rPr lang="en-US" altLang="ja-JP" sz="2400" dirty="0">
                <a:latin typeface="Meiryo" panose="020B0604030504040204" pitchFamily="34" charset="-128"/>
                <a:ea typeface="Meiryo" panose="020B0604030504040204" pitchFamily="34" charset="-128"/>
              </a:rPr>
              <a:t>    “</a:t>
            </a:r>
            <a:r>
              <a:rPr lang="ja-JP" altLang="en-US" sz="2400">
                <a:latin typeface="Meiryo" panose="020B0604030504040204" pitchFamily="34" charset="-128"/>
                <a:ea typeface="Meiryo" panose="020B0604030504040204" pitchFamily="34" charset="-128"/>
              </a:rPr>
              <a:t>名前</a:t>
            </a:r>
            <a:r>
              <a:rPr lang="en-US" altLang="ja-JP" sz="2400" dirty="0">
                <a:latin typeface="Meiryo" panose="020B0604030504040204" pitchFamily="34" charset="-128"/>
                <a:ea typeface="Meiryo" panose="020B0604030504040204" pitchFamily="34" charset="-128"/>
              </a:rPr>
              <a:t>” : { “</a:t>
            </a:r>
            <a:r>
              <a:rPr lang="ja-JP" altLang="en-US" sz="2400">
                <a:latin typeface="Meiryo" panose="020B0604030504040204" pitchFamily="34" charset="-128"/>
                <a:ea typeface="Meiryo" panose="020B0604030504040204" pitchFamily="34" charset="-128"/>
              </a:rPr>
              <a:t>漢字</a:t>
            </a:r>
            <a:r>
              <a:rPr lang="en-US" altLang="ja-JP" sz="2400" dirty="0">
                <a:latin typeface="Meiryo" panose="020B0604030504040204" pitchFamily="34" charset="-128"/>
                <a:ea typeface="Meiryo" panose="020B0604030504040204" pitchFamily="34" charset="-128"/>
              </a:rPr>
              <a:t>” : </a:t>
            </a:r>
            <a:r>
              <a:rPr lang="en-US" altLang="ja-JP" sz="3200" dirty="0">
                <a:latin typeface="Meiryo" panose="020B0604030504040204" pitchFamily="34" charset="-128"/>
                <a:ea typeface="Meiryo" panose="020B0604030504040204" pitchFamily="34" charset="-128"/>
              </a:rPr>
              <a:t>“</a:t>
            </a:r>
            <a:r>
              <a:rPr lang="ja-JP" altLang="en-US" sz="3200">
                <a:latin typeface="Meiryo" panose="020B0604030504040204" pitchFamily="34" charset="-128"/>
                <a:ea typeface="Meiryo" panose="020B0604030504040204" pitchFamily="34" charset="-128"/>
              </a:rPr>
              <a:t>石川　琉聖</a:t>
            </a:r>
            <a:r>
              <a:rPr lang="en-US" altLang="ja-JP" sz="3200" dirty="0">
                <a:latin typeface="Meiryo" panose="020B0604030504040204" pitchFamily="34" charset="-128"/>
                <a:ea typeface="Meiryo" panose="020B0604030504040204" pitchFamily="34" charset="-128"/>
              </a:rPr>
              <a:t>”</a:t>
            </a:r>
            <a:r>
              <a:rPr lang="en-US" altLang="ja-JP" sz="2400" dirty="0">
                <a:latin typeface="Meiryo" panose="020B0604030504040204" pitchFamily="34" charset="-128"/>
                <a:ea typeface="Meiryo" panose="020B0604030504040204" pitchFamily="34" charset="-128"/>
              </a:rPr>
              <a:t>,</a:t>
            </a:r>
          </a:p>
          <a:p>
            <a:pPr>
              <a:lnSpc>
                <a:spcPct val="150000"/>
              </a:lnSpc>
            </a:pPr>
            <a:r>
              <a:rPr lang="en-US" altLang="ja-JP" sz="2400" dirty="0">
                <a:solidFill>
                  <a:schemeClr val="bg1"/>
                </a:solidFill>
                <a:latin typeface="Meiryo" panose="020B0604030504040204" pitchFamily="34" charset="-128"/>
                <a:ea typeface="Meiryo" panose="020B0604030504040204" pitchFamily="34" charset="-128"/>
              </a:rPr>
              <a:t>    “</a:t>
            </a:r>
            <a:r>
              <a:rPr lang="ja-JP" altLang="en-US" sz="2400">
                <a:solidFill>
                  <a:schemeClr val="bg1"/>
                </a:solidFill>
                <a:latin typeface="Meiryo" panose="020B0604030504040204" pitchFamily="34" charset="-128"/>
                <a:ea typeface="Meiryo" panose="020B0604030504040204" pitchFamily="34" charset="-128"/>
              </a:rPr>
              <a:t>名前</a:t>
            </a:r>
            <a:r>
              <a:rPr lang="en-US" altLang="ja-JP" sz="2400" dirty="0">
                <a:solidFill>
                  <a:schemeClr val="bg1"/>
                </a:solidFill>
                <a:latin typeface="Meiryo" panose="020B0604030504040204" pitchFamily="34" charset="-128"/>
                <a:ea typeface="Meiryo" panose="020B0604030504040204" pitchFamily="34" charset="-128"/>
              </a:rPr>
              <a:t>” : { </a:t>
            </a:r>
            <a:r>
              <a:rPr lang="en-US" altLang="ja-JP" sz="2400" dirty="0">
                <a:latin typeface="Meiryo" panose="020B0604030504040204" pitchFamily="34" charset="-128"/>
                <a:ea typeface="Meiryo" panose="020B0604030504040204" pitchFamily="34" charset="-128"/>
              </a:rPr>
              <a:t>“</a:t>
            </a:r>
            <a:r>
              <a:rPr lang="ja-JP" altLang="en-US" sz="2400">
                <a:latin typeface="Meiryo" panose="020B0604030504040204" pitchFamily="34" charset="-128"/>
                <a:ea typeface="Meiryo" panose="020B0604030504040204" pitchFamily="34" charset="-128"/>
              </a:rPr>
              <a:t>かな</a:t>
            </a:r>
            <a:r>
              <a:rPr lang="en-US" altLang="ja-JP" sz="2400" dirty="0">
                <a:latin typeface="Meiryo" panose="020B0604030504040204" pitchFamily="34" charset="-128"/>
                <a:ea typeface="Meiryo" panose="020B0604030504040204" pitchFamily="34" charset="-128"/>
              </a:rPr>
              <a:t>” : </a:t>
            </a:r>
            <a:r>
              <a:rPr lang="en-US" altLang="ja-JP" sz="2667" dirty="0">
                <a:latin typeface="Meiryo" panose="020B0604030504040204" pitchFamily="34" charset="-128"/>
                <a:ea typeface="Meiryo" panose="020B0604030504040204" pitchFamily="34" charset="-128"/>
              </a:rPr>
              <a:t>“</a:t>
            </a:r>
            <a:r>
              <a:rPr lang="ja-JP" altLang="en-US" sz="2667">
                <a:latin typeface="Meiryo" panose="020B0604030504040204" pitchFamily="34" charset="-128"/>
                <a:ea typeface="Meiryo" panose="020B0604030504040204" pitchFamily="34" charset="-128"/>
              </a:rPr>
              <a:t>いしかわ　りゅうせい</a:t>
            </a:r>
            <a:r>
              <a:rPr lang="en-US" altLang="ja-JP" sz="2667" dirty="0">
                <a:latin typeface="Meiryo" panose="020B0604030504040204" pitchFamily="34" charset="-128"/>
                <a:ea typeface="Meiryo" panose="020B0604030504040204" pitchFamily="34" charset="-128"/>
              </a:rPr>
              <a:t>”</a:t>
            </a:r>
            <a:r>
              <a:rPr lang="en-US" altLang="ja-JP" sz="2400" dirty="0">
                <a:latin typeface="Meiryo" panose="020B0604030504040204" pitchFamily="34" charset="-128"/>
                <a:ea typeface="Meiryo" panose="020B0604030504040204" pitchFamily="34" charset="-128"/>
              </a:rPr>
              <a:t> } ,</a:t>
            </a:r>
          </a:p>
          <a:p>
            <a:pPr>
              <a:lnSpc>
                <a:spcPct val="150000"/>
              </a:lnSpc>
            </a:pPr>
            <a:r>
              <a:rPr lang="en-US" altLang="ja-JP" sz="2400" dirty="0">
                <a:latin typeface="Meiryo" panose="020B0604030504040204" pitchFamily="34" charset="-128"/>
                <a:ea typeface="Meiryo" panose="020B0604030504040204" pitchFamily="34" charset="-128"/>
              </a:rPr>
              <a:t>    “</a:t>
            </a:r>
            <a:r>
              <a:rPr lang="ja-JP" altLang="en-US" sz="2400">
                <a:latin typeface="Meiryo" panose="020B0604030504040204" pitchFamily="34" charset="-128"/>
                <a:ea typeface="Meiryo" panose="020B0604030504040204" pitchFamily="34" charset="-128"/>
              </a:rPr>
              <a:t>所属</a:t>
            </a:r>
            <a:r>
              <a:rPr lang="en-US" altLang="ja-JP" sz="2400" dirty="0">
                <a:latin typeface="Meiryo" panose="020B0604030504040204" pitchFamily="34" charset="-128"/>
                <a:ea typeface="Meiryo" panose="020B0604030504040204" pitchFamily="34" charset="-128"/>
              </a:rPr>
              <a:t>” : “</a:t>
            </a:r>
            <a:r>
              <a:rPr lang="ja-JP" altLang="en-US" sz="2400">
                <a:latin typeface="Meiryo" panose="020B0604030504040204" pitchFamily="34" charset="-128"/>
                <a:ea typeface="Meiryo" panose="020B0604030504040204" pitchFamily="34" charset="-128"/>
              </a:rPr>
              <a:t>立命館大学</a:t>
            </a:r>
            <a:r>
              <a:rPr lang="en-US" altLang="ja-JP" sz="2400" dirty="0">
                <a:latin typeface="Meiryo" panose="020B0604030504040204" pitchFamily="34" charset="-128"/>
                <a:ea typeface="Meiryo" panose="020B0604030504040204" pitchFamily="34" charset="-128"/>
              </a:rPr>
              <a:t> </a:t>
            </a:r>
            <a:r>
              <a:rPr lang="ja-JP" altLang="en-US" sz="2400">
                <a:latin typeface="Meiryo" panose="020B0604030504040204" pitchFamily="34" charset="-128"/>
                <a:ea typeface="Meiryo" panose="020B0604030504040204" pitchFamily="34" charset="-128"/>
              </a:rPr>
              <a:t>情報理工学部</a:t>
            </a:r>
            <a:r>
              <a:rPr lang="en-US" altLang="ja-JP" sz="2400" dirty="0">
                <a:latin typeface="Meiryo" panose="020B0604030504040204" pitchFamily="34" charset="-128"/>
                <a:ea typeface="Meiryo" panose="020B0604030504040204" pitchFamily="34" charset="-128"/>
              </a:rPr>
              <a:t> </a:t>
            </a:r>
            <a:r>
              <a:rPr lang="ja-JP" altLang="en-US" sz="2400">
                <a:latin typeface="Meiryo" panose="020B0604030504040204" pitchFamily="34" charset="-128"/>
                <a:ea typeface="Meiryo" panose="020B0604030504040204" pitchFamily="34" charset="-128"/>
              </a:rPr>
              <a:t>一回生</a:t>
            </a:r>
            <a:r>
              <a:rPr lang="en-US" altLang="ja-JP" sz="2400" dirty="0">
                <a:latin typeface="Meiryo" panose="020B0604030504040204" pitchFamily="34" charset="-128"/>
                <a:ea typeface="Meiryo" panose="020B0604030504040204" pitchFamily="34" charset="-128"/>
              </a:rPr>
              <a:t>” ,</a:t>
            </a:r>
          </a:p>
          <a:p>
            <a:pPr>
              <a:lnSpc>
                <a:spcPct val="150000"/>
              </a:lnSpc>
            </a:pPr>
            <a:r>
              <a:rPr lang="en-US" altLang="ja-JP" sz="2400" dirty="0">
                <a:latin typeface="Meiryo" panose="020B0604030504040204" pitchFamily="34" charset="-128"/>
                <a:ea typeface="Meiryo" panose="020B0604030504040204" pitchFamily="34" charset="-128"/>
              </a:rPr>
              <a:t>    “</a:t>
            </a:r>
            <a:r>
              <a:rPr lang="ja-JP" altLang="en-US" sz="2400">
                <a:latin typeface="Meiryo" panose="020B0604030504040204" pitchFamily="34" charset="-128"/>
                <a:ea typeface="Meiryo" panose="020B0604030504040204" pitchFamily="34" charset="-128"/>
              </a:rPr>
              <a:t>エディタ</a:t>
            </a:r>
            <a:r>
              <a:rPr lang="en-US" altLang="ja-JP" sz="2400" dirty="0">
                <a:latin typeface="Meiryo" panose="020B0604030504040204" pitchFamily="34" charset="-128"/>
                <a:ea typeface="Meiryo" panose="020B0604030504040204" pitchFamily="34" charset="-128"/>
              </a:rPr>
              <a:t>” : “Visual Studio Code” ,</a:t>
            </a:r>
          </a:p>
          <a:p>
            <a:pPr>
              <a:lnSpc>
                <a:spcPct val="150000"/>
              </a:lnSpc>
            </a:pPr>
            <a:r>
              <a:rPr lang="en-US" altLang="ja-JP" sz="2400" dirty="0">
                <a:latin typeface="Meiryo" panose="020B0604030504040204" pitchFamily="34" charset="-128"/>
                <a:ea typeface="Meiryo" panose="020B0604030504040204" pitchFamily="34" charset="-128"/>
              </a:rPr>
              <a:t>    “</a:t>
            </a:r>
            <a:r>
              <a:rPr lang="ja-JP" altLang="en-US" sz="2400">
                <a:latin typeface="Meiryo" panose="020B0604030504040204" pitchFamily="34" charset="-128"/>
                <a:ea typeface="Meiryo" panose="020B0604030504040204" pitchFamily="34" charset="-128"/>
              </a:rPr>
              <a:t>趣味</a:t>
            </a:r>
            <a:r>
              <a:rPr lang="en-US" altLang="ja-JP" sz="2400" dirty="0">
                <a:latin typeface="Meiryo" panose="020B0604030504040204" pitchFamily="34" charset="-128"/>
                <a:ea typeface="Meiryo" panose="020B0604030504040204" pitchFamily="34" charset="-128"/>
              </a:rPr>
              <a:t>” : [ “</a:t>
            </a:r>
            <a:r>
              <a:rPr lang="ja-JP" altLang="en-US" sz="2400">
                <a:latin typeface="Meiryo" panose="020B0604030504040204" pitchFamily="34" charset="-128"/>
                <a:ea typeface="Meiryo" panose="020B0604030504040204" pitchFamily="34" charset="-128"/>
              </a:rPr>
              <a:t>競技プログラミング</a:t>
            </a:r>
            <a:r>
              <a:rPr lang="en-US" altLang="ja-JP" sz="2400" dirty="0">
                <a:latin typeface="Meiryo" panose="020B0604030504040204" pitchFamily="34" charset="-128"/>
                <a:ea typeface="Meiryo" panose="020B0604030504040204" pitchFamily="34" charset="-128"/>
              </a:rPr>
              <a:t>”, “</a:t>
            </a:r>
            <a:r>
              <a:rPr lang="ja-JP" altLang="en-US" sz="2400">
                <a:latin typeface="Meiryo" panose="020B0604030504040204" pitchFamily="34" charset="-128"/>
                <a:ea typeface="Meiryo" panose="020B0604030504040204" pitchFamily="34" charset="-128"/>
              </a:rPr>
              <a:t>サイクリング</a:t>
            </a:r>
            <a:r>
              <a:rPr lang="en-US" altLang="ja-JP" sz="2400" dirty="0">
                <a:latin typeface="Meiryo" panose="020B0604030504040204" pitchFamily="34" charset="-128"/>
                <a:ea typeface="Meiryo" panose="020B0604030504040204" pitchFamily="34" charset="-128"/>
              </a:rPr>
              <a:t>”, “</a:t>
            </a:r>
            <a:r>
              <a:rPr lang="ja-JP" altLang="en-US" sz="2400">
                <a:latin typeface="Meiryo" panose="020B0604030504040204" pitchFamily="34" charset="-128"/>
                <a:ea typeface="Meiryo" panose="020B0604030504040204" pitchFamily="34" charset="-128"/>
              </a:rPr>
              <a:t>アニメ鑑賞</a:t>
            </a:r>
            <a:r>
              <a:rPr lang="en-US" altLang="ja-JP" sz="2400" dirty="0">
                <a:latin typeface="Meiryo" panose="020B0604030504040204" pitchFamily="34" charset="-128"/>
                <a:ea typeface="Meiryo" panose="020B0604030504040204" pitchFamily="34" charset="-128"/>
              </a:rPr>
              <a:t>” ] ,</a:t>
            </a:r>
          </a:p>
          <a:p>
            <a:pPr>
              <a:lnSpc>
                <a:spcPct val="150000"/>
              </a:lnSpc>
            </a:pPr>
            <a:r>
              <a:rPr lang="en-US" altLang="ja-JP" sz="2400" dirty="0">
                <a:latin typeface="Meiryo" panose="020B0604030504040204" pitchFamily="34" charset="-128"/>
                <a:ea typeface="Meiryo" panose="020B0604030504040204" pitchFamily="34" charset="-128"/>
              </a:rPr>
              <a:t>    “</a:t>
            </a:r>
            <a:r>
              <a:rPr lang="ja-JP" altLang="en-US" sz="2400">
                <a:latin typeface="Meiryo" panose="020B0604030504040204" pitchFamily="34" charset="-128"/>
                <a:ea typeface="Meiryo" panose="020B0604030504040204" pitchFamily="34" charset="-128"/>
              </a:rPr>
              <a:t>アカウント</a:t>
            </a:r>
            <a:r>
              <a:rPr lang="en-US" altLang="ja-JP" sz="2400" dirty="0">
                <a:latin typeface="Meiryo" panose="020B0604030504040204" pitchFamily="34" charset="-128"/>
                <a:ea typeface="Meiryo" panose="020B0604030504040204" pitchFamily="34" charset="-128"/>
              </a:rPr>
              <a:t>” : { “</a:t>
            </a:r>
            <a:r>
              <a:rPr lang="en-US" altLang="ja-JP" sz="2400" dirty="0">
                <a:latin typeface="Segoe UI Emoji" panose="020B0502040204020203" pitchFamily="34" charset="0"/>
                <a:ea typeface="Segoe UI Emoji" panose="020B0502040204020203" pitchFamily="34" charset="0"/>
              </a:rPr>
              <a:t>Twitter” : @</a:t>
            </a:r>
            <a:r>
              <a:rPr lang="en-US" altLang="ja-JP" sz="2400" dirty="0" err="1">
                <a:latin typeface="Segoe UI Emoji" panose="020B0502040204020203" pitchFamily="34" charset="0"/>
                <a:ea typeface="Segoe UI Emoji" panose="020B0502040204020203" pitchFamily="34" charset="0"/>
              </a:rPr>
              <a:t>ryusei_ishika</a:t>
            </a:r>
            <a:r>
              <a:rPr lang="en-US" altLang="ja-JP" sz="2400" dirty="0">
                <a:latin typeface="Segoe UI Emoji" panose="020B0502040204020203" pitchFamily="34" charset="0"/>
                <a:ea typeface="Segoe UI Emoji" panose="020B0502040204020203" pitchFamily="34" charset="0"/>
              </a:rPr>
              <a:t> </a:t>
            </a:r>
            <a:r>
              <a:rPr lang="en-US" altLang="ja-JP" sz="2400" dirty="0">
                <a:latin typeface="Meiryo" panose="020B0604030504040204" pitchFamily="34" charset="-128"/>
                <a:ea typeface="Meiryo" panose="020B0604030504040204" pitchFamily="34" charset="-128"/>
              </a:rPr>
              <a:t>,</a:t>
            </a:r>
          </a:p>
          <a:p>
            <a:pPr>
              <a:lnSpc>
                <a:spcPct val="150000"/>
              </a:lnSpc>
            </a:pPr>
            <a:r>
              <a:rPr lang="en-US" altLang="ja-JP" sz="2400" dirty="0">
                <a:latin typeface="Meiryo" panose="020B0604030504040204" pitchFamily="34" charset="-128"/>
                <a:ea typeface="Meiryo" panose="020B0604030504040204" pitchFamily="34" charset="-128"/>
              </a:rPr>
              <a:t>    </a:t>
            </a:r>
            <a:r>
              <a:rPr lang="en-US" altLang="ja-JP" sz="2400" dirty="0">
                <a:solidFill>
                  <a:schemeClr val="bg1"/>
                </a:solidFill>
                <a:latin typeface="Meiryo" panose="020B0604030504040204" pitchFamily="34" charset="-128"/>
                <a:ea typeface="Meiryo" panose="020B0604030504040204" pitchFamily="34" charset="-128"/>
              </a:rPr>
              <a:t>“</a:t>
            </a:r>
            <a:r>
              <a:rPr lang="ja-JP" altLang="en-US" sz="2400">
                <a:solidFill>
                  <a:schemeClr val="bg1"/>
                </a:solidFill>
                <a:latin typeface="Meiryo" panose="020B0604030504040204" pitchFamily="34" charset="-128"/>
                <a:ea typeface="Meiryo" panose="020B0604030504040204" pitchFamily="34" charset="-128"/>
              </a:rPr>
              <a:t>アカウント</a:t>
            </a:r>
            <a:r>
              <a:rPr lang="en-US" altLang="ja-JP" sz="2400" dirty="0">
                <a:solidFill>
                  <a:schemeClr val="bg1"/>
                </a:solidFill>
                <a:latin typeface="Meiryo" panose="020B0604030504040204" pitchFamily="34" charset="-128"/>
                <a:ea typeface="Meiryo" panose="020B0604030504040204" pitchFamily="34" charset="-128"/>
              </a:rPr>
              <a:t>” : { </a:t>
            </a:r>
            <a:r>
              <a:rPr lang="en-US" altLang="ja-JP" sz="2400" dirty="0">
                <a:latin typeface="Meiryo" panose="020B0604030504040204" pitchFamily="34" charset="-128"/>
                <a:ea typeface="Meiryo" panose="020B0604030504040204" pitchFamily="34" charset="-128"/>
              </a:rPr>
              <a:t>“</a:t>
            </a:r>
            <a:r>
              <a:rPr lang="en-US" altLang="ja-JP" sz="2400" dirty="0" err="1">
                <a:latin typeface="Segoe UI Emoji" panose="020B0502040204020203" pitchFamily="34" charset="0"/>
                <a:ea typeface="Segoe UI Emoji" panose="020B0502040204020203" pitchFamily="34" charset="0"/>
              </a:rPr>
              <a:t>Qiita</a:t>
            </a:r>
            <a:r>
              <a:rPr lang="en-US" altLang="ja-JP" sz="2400" dirty="0">
                <a:latin typeface="Meiryo" panose="020B0604030504040204" pitchFamily="34" charset="-128"/>
                <a:ea typeface="Meiryo" panose="020B0604030504040204" pitchFamily="34" charset="-128"/>
              </a:rPr>
              <a:t>”</a:t>
            </a:r>
            <a:r>
              <a:rPr lang="en-US" altLang="ja-JP" sz="2400" dirty="0">
                <a:latin typeface="Segoe UI Emoji" panose="020B0502040204020203" pitchFamily="34" charset="0"/>
                <a:ea typeface="Segoe UI Emoji" panose="020B0502040204020203" pitchFamily="34" charset="0"/>
              </a:rPr>
              <a:t> : </a:t>
            </a:r>
            <a:r>
              <a:rPr lang="en-US" altLang="ja-JP" sz="2400" dirty="0" err="1">
                <a:latin typeface="Segoe UI Emoji" panose="020B0502040204020203" pitchFamily="34" charset="0"/>
                <a:ea typeface="Segoe UI Emoji" panose="020B0502040204020203" pitchFamily="34" charset="0"/>
              </a:rPr>
              <a:t>xryuseix</a:t>
            </a:r>
            <a:r>
              <a:rPr lang="en-US" altLang="ja-JP" sz="2400" dirty="0">
                <a:latin typeface="Segoe UI Emoji Regular"/>
              </a:rPr>
              <a:t> </a:t>
            </a:r>
            <a:r>
              <a:rPr lang="en-US" altLang="ja-JP" sz="2400" dirty="0">
                <a:latin typeface="Meiryo" panose="020B0604030504040204" pitchFamily="34" charset="-128"/>
                <a:ea typeface="Meiryo" panose="020B0604030504040204" pitchFamily="34" charset="-128"/>
              </a:rPr>
              <a:t>,</a:t>
            </a:r>
          </a:p>
          <a:p>
            <a:pPr>
              <a:lnSpc>
                <a:spcPct val="150000"/>
              </a:lnSpc>
            </a:pPr>
            <a:r>
              <a:rPr lang="en-US" altLang="ja-JP" sz="2400" dirty="0">
                <a:latin typeface="Meiryo" panose="020B0604030504040204" pitchFamily="34" charset="-128"/>
                <a:ea typeface="Meiryo" panose="020B0604030504040204" pitchFamily="34" charset="-128"/>
              </a:rPr>
              <a:t>    </a:t>
            </a:r>
            <a:r>
              <a:rPr lang="en-US" altLang="ja-JP" sz="2400" dirty="0">
                <a:solidFill>
                  <a:schemeClr val="bg1"/>
                </a:solidFill>
                <a:latin typeface="Meiryo" panose="020B0604030504040204" pitchFamily="34" charset="-128"/>
                <a:ea typeface="Meiryo" panose="020B0604030504040204" pitchFamily="34" charset="-128"/>
              </a:rPr>
              <a:t>“</a:t>
            </a:r>
            <a:r>
              <a:rPr lang="ja-JP" altLang="en-US" sz="2400">
                <a:solidFill>
                  <a:schemeClr val="bg1"/>
                </a:solidFill>
                <a:latin typeface="Meiryo" panose="020B0604030504040204" pitchFamily="34" charset="-128"/>
                <a:ea typeface="Meiryo" panose="020B0604030504040204" pitchFamily="34" charset="-128"/>
              </a:rPr>
              <a:t>アカウント</a:t>
            </a:r>
            <a:r>
              <a:rPr lang="en-US" altLang="ja-JP" sz="2400" dirty="0">
                <a:solidFill>
                  <a:schemeClr val="bg1"/>
                </a:solidFill>
                <a:latin typeface="Meiryo" panose="020B0604030504040204" pitchFamily="34" charset="-128"/>
                <a:ea typeface="Meiryo" panose="020B0604030504040204" pitchFamily="34" charset="-128"/>
              </a:rPr>
              <a:t>” : { </a:t>
            </a:r>
            <a:r>
              <a:rPr lang="en-US" altLang="ja-JP" sz="2400" dirty="0">
                <a:latin typeface="Meiryo" panose="020B0604030504040204" pitchFamily="34" charset="-128"/>
                <a:ea typeface="Meiryo" panose="020B0604030504040204" pitchFamily="34" charset="-128"/>
              </a:rPr>
              <a:t>“</a:t>
            </a:r>
            <a:r>
              <a:rPr lang="en-US" altLang="ja-JP" sz="2400" dirty="0" err="1">
                <a:latin typeface="Segoe UI Emoji" panose="020B0502040204020203" pitchFamily="34" charset="0"/>
                <a:ea typeface="Segoe UI Emoji" panose="020B0502040204020203" pitchFamily="34" charset="0"/>
              </a:rPr>
              <a:t>AtCoder</a:t>
            </a:r>
            <a:r>
              <a:rPr lang="en-US" altLang="ja-JP" sz="2400" dirty="0">
                <a:latin typeface="Meiryo" panose="020B0604030504040204" pitchFamily="34" charset="-128"/>
                <a:ea typeface="Meiryo" panose="020B0604030504040204" pitchFamily="34" charset="-128"/>
              </a:rPr>
              <a:t>”</a:t>
            </a:r>
            <a:r>
              <a:rPr lang="en-US" altLang="ja-JP" sz="2400" dirty="0">
                <a:latin typeface="Segoe UI Emoji" panose="020B0502040204020203" pitchFamily="34" charset="0"/>
                <a:ea typeface="Segoe UI Emoji" panose="020B0502040204020203" pitchFamily="34" charset="0"/>
              </a:rPr>
              <a:t> : </a:t>
            </a:r>
            <a:r>
              <a:rPr lang="en-US" altLang="ja-JP" sz="2400" dirty="0" err="1">
                <a:latin typeface="Segoe UI Emoji" panose="020B0502040204020203" pitchFamily="34" charset="0"/>
                <a:ea typeface="Segoe UI Emoji" panose="020B0502040204020203" pitchFamily="34" charset="0"/>
              </a:rPr>
              <a:t>xryuseix</a:t>
            </a:r>
            <a:r>
              <a:rPr lang="en-US" altLang="ja-JP" sz="2400" dirty="0">
                <a:latin typeface="Segoe UI Emoji" panose="020B0502040204020203" pitchFamily="34" charset="0"/>
                <a:ea typeface="Segoe UI Emoji" panose="020B0502040204020203" pitchFamily="34" charset="0"/>
              </a:rPr>
              <a:t> </a:t>
            </a:r>
            <a:r>
              <a:rPr lang="en-US" altLang="ja-JP" sz="2400" dirty="0">
                <a:latin typeface="Meiryo" panose="020B0604030504040204" pitchFamily="34" charset="-128"/>
                <a:ea typeface="Meiryo" panose="020B0604030504040204" pitchFamily="34" charset="-128"/>
              </a:rPr>
              <a:t>,</a:t>
            </a:r>
          </a:p>
          <a:p>
            <a:pPr>
              <a:lnSpc>
                <a:spcPct val="150000"/>
              </a:lnSpc>
            </a:pPr>
            <a:r>
              <a:rPr lang="en-US" altLang="ja-JP" sz="2400" dirty="0">
                <a:latin typeface="Meiryo" panose="020B0604030504040204" pitchFamily="34" charset="-128"/>
                <a:ea typeface="Meiryo" panose="020B0604030504040204" pitchFamily="34" charset="-128"/>
              </a:rPr>
              <a:t>    </a:t>
            </a:r>
            <a:r>
              <a:rPr lang="en-US" altLang="ja-JP" sz="2400" dirty="0">
                <a:solidFill>
                  <a:schemeClr val="bg1"/>
                </a:solidFill>
                <a:latin typeface="Meiryo" panose="020B0604030504040204" pitchFamily="34" charset="-128"/>
                <a:ea typeface="Meiryo" panose="020B0604030504040204" pitchFamily="34" charset="-128"/>
              </a:rPr>
              <a:t>“</a:t>
            </a:r>
            <a:r>
              <a:rPr lang="ja-JP" altLang="en-US" sz="2400">
                <a:solidFill>
                  <a:schemeClr val="bg1"/>
                </a:solidFill>
                <a:latin typeface="Meiryo" panose="020B0604030504040204" pitchFamily="34" charset="-128"/>
                <a:ea typeface="Meiryo" panose="020B0604030504040204" pitchFamily="34" charset="-128"/>
              </a:rPr>
              <a:t>アカウント</a:t>
            </a:r>
            <a:r>
              <a:rPr lang="en-US" altLang="ja-JP" sz="2400" dirty="0">
                <a:solidFill>
                  <a:schemeClr val="bg1"/>
                </a:solidFill>
                <a:latin typeface="Meiryo" panose="020B0604030504040204" pitchFamily="34" charset="-128"/>
                <a:ea typeface="Meiryo" panose="020B0604030504040204" pitchFamily="34" charset="-128"/>
              </a:rPr>
              <a:t>” : { </a:t>
            </a:r>
            <a:r>
              <a:rPr lang="en-US" altLang="ja-JP" sz="2400" dirty="0">
                <a:latin typeface="Meiryo" panose="020B0604030504040204" pitchFamily="34" charset="-128"/>
                <a:ea typeface="Meiryo" panose="020B0604030504040204" pitchFamily="34" charset="-128"/>
              </a:rPr>
              <a:t>“</a:t>
            </a:r>
            <a:r>
              <a:rPr lang="en-US" altLang="ja-JP" sz="2400" dirty="0" err="1">
                <a:latin typeface="Segoe UI Emoji" panose="020B0502040204020203" pitchFamily="34" charset="0"/>
                <a:ea typeface="Segoe UI Emoji" panose="020B0502040204020203" pitchFamily="34" charset="0"/>
              </a:rPr>
              <a:t>Github</a:t>
            </a:r>
            <a:r>
              <a:rPr lang="en-US" altLang="ja-JP" sz="2400" dirty="0">
                <a:latin typeface="Meiryo" panose="020B0604030504040204" pitchFamily="34" charset="-128"/>
                <a:ea typeface="Meiryo" panose="020B0604030504040204" pitchFamily="34" charset="-128"/>
              </a:rPr>
              <a:t>”</a:t>
            </a:r>
            <a:r>
              <a:rPr lang="en-US" altLang="ja-JP" sz="2400" dirty="0">
                <a:latin typeface="Segoe UI Emoji" panose="020B0502040204020203" pitchFamily="34" charset="0"/>
                <a:ea typeface="Segoe UI Emoji" panose="020B0502040204020203" pitchFamily="34" charset="0"/>
              </a:rPr>
              <a:t> : </a:t>
            </a:r>
            <a:r>
              <a:rPr lang="en-US" altLang="ja-JP" sz="2400" dirty="0" err="1">
                <a:latin typeface="Segoe UI Emoji" panose="020B0502040204020203" pitchFamily="34" charset="0"/>
                <a:ea typeface="Segoe UI Emoji" panose="020B0502040204020203" pitchFamily="34" charset="0"/>
              </a:rPr>
              <a:t>xryuseix</a:t>
            </a:r>
            <a:r>
              <a:rPr lang="en-US" altLang="ja-JP" sz="2400" dirty="0">
                <a:latin typeface="Segoe UI Emoji Regular"/>
              </a:rPr>
              <a:t> </a:t>
            </a:r>
            <a:r>
              <a:rPr lang="en-US" altLang="ja-JP" sz="2400" dirty="0">
                <a:latin typeface="Meiryo" panose="020B0604030504040204" pitchFamily="34" charset="-128"/>
                <a:ea typeface="Meiryo" panose="020B0604030504040204" pitchFamily="34" charset="-128"/>
              </a:rPr>
              <a:t>} ,</a:t>
            </a:r>
          </a:p>
          <a:p>
            <a:r>
              <a:rPr lang="en-US" altLang="ja-JP" sz="2400" dirty="0">
                <a:latin typeface="Meiryo" panose="020B0604030504040204" pitchFamily="34" charset="-128"/>
                <a:ea typeface="Meiryo" panose="020B0604030504040204" pitchFamily="34" charset="-128"/>
              </a:rPr>
              <a:t>    “</a:t>
            </a:r>
            <a:r>
              <a:rPr lang="ja-JP" altLang="en-US" sz="2400">
                <a:latin typeface="Meiryo" panose="020B0604030504040204" pitchFamily="34" charset="-128"/>
                <a:ea typeface="Meiryo" panose="020B0604030504040204" pitchFamily="34" charset="-128"/>
              </a:rPr>
              <a:t>稼働率</a:t>
            </a:r>
            <a:r>
              <a:rPr lang="en-US" altLang="ja-JP" sz="2400" dirty="0">
                <a:latin typeface="Meiryo" panose="020B0604030504040204" pitchFamily="34" charset="-128"/>
                <a:ea typeface="Meiryo" panose="020B0604030504040204" pitchFamily="34" charset="-128"/>
              </a:rPr>
              <a:t>” : 0.1</a:t>
            </a:r>
          </a:p>
          <a:p>
            <a:r>
              <a:rPr lang="en-US" altLang="ja-JP" sz="2400" dirty="0">
                <a:latin typeface="Meiryo" panose="020B0604030504040204" pitchFamily="34" charset="-128"/>
                <a:ea typeface="Meiryo" panose="020B0604030504040204" pitchFamily="34" charset="-128"/>
              </a:rPr>
              <a:t>}</a:t>
            </a:r>
            <a:endParaRPr lang="ja-JP" altLang="en-US" sz="2133">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15970720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8" name="Google Shape;268;p18"/>
          <p:cNvSpPr txBox="1">
            <a:spLocks noGrp="1"/>
          </p:cNvSpPr>
          <p:nvPr>
            <p:ph type="title"/>
          </p:nvPr>
        </p:nvSpPr>
        <p:spPr>
          <a:xfrm>
            <a:off x="1085700" y="523433"/>
            <a:ext cx="7011200" cy="1021600"/>
          </a:xfrm>
          <a:prstGeom prst="rect">
            <a:avLst/>
          </a:prstGeom>
        </p:spPr>
        <p:txBody>
          <a:bodyPr spcFirstLastPara="1" vert="horz" wrap="square" lIns="121900" tIns="121900" rIns="121900" bIns="121900" rtlCol="0" anchor="ctr" anchorCtr="0">
            <a:noAutofit/>
          </a:bodyPr>
          <a:lstStyle/>
          <a:p>
            <a:pPr>
              <a:buSzPts val="3000"/>
            </a:pPr>
            <a:r>
              <a:rPr lang="ja-JP" altLang="en-US" sz="4000">
                <a:solidFill>
                  <a:schemeClr val="bg1"/>
                </a:solidFill>
                <a:latin typeface="Meiryo" panose="020B0604030504040204" pitchFamily="34" charset="-128"/>
                <a:ea typeface="Meiryo" panose="020B0604030504040204" pitchFamily="34" charset="-128"/>
              </a:rPr>
              <a:t>暗号利用モードとは</a:t>
            </a:r>
            <a:endParaRPr sz="4000" dirty="0">
              <a:solidFill>
                <a:schemeClr val="bg1"/>
              </a:solidFill>
              <a:latin typeface="Meiryo" panose="020B0604030504040204" pitchFamily="34" charset="-128"/>
              <a:ea typeface="Meiryo" panose="020B0604030504040204" pitchFamily="34" charset="-128"/>
            </a:endParaRPr>
          </a:p>
        </p:txBody>
      </p:sp>
      <p:sp>
        <p:nvSpPr>
          <p:cNvPr id="270" name="Google Shape;270;p18"/>
          <p:cNvSpPr txBox="1">
            <a:spLocks noGrp="1"/>
          </p:cNvSpPr>
          <p:nvPr>
            <p:ph type="sldNum" idx="12"/>
          </p:nvPr>
        </p:nvSpPr>
        <p:spPr>
          <a:xfrm>
            <a:off x="10157333" y="6182000"/>
            <a:ext cx="1983200" cy="420800"/>
          </a:xfrm>
          <a:prstGeom prst="rect">
            <a:avLst/>
          </a:prstGeom>
        </p:spPr>
        <p:txBody>
          <a:bodyPr spcFirstLastPara="1" vert="horz" wrap="square" lIns="121900" tIns="121900" rIns="121900" bIns="121900" rtlCol="0" anchor="ctr" anchorCtr="0">
            <a:noAutofit/>
          </a:bodyPr>
          <a:lstStyle/>
          <a:p>
            <a:fld id="{00000000-1234-1234-1234-123412341234}" type="slidenum">
              <a:rPr lang="en">
                <a:latin typeface="Segoe UI Emoji" panose="020B0502040204020203" pitchFamily="34" charset="0"/>
                <a:ea typeface="Segoe UI Emoji" panose="020B0502040204020203" pitchFamily="34" charset="0"/>
              </a:rPr>
              <a:pPr/>
              <a:t>20</a:t>
            </a:fld>
            <a:endParaRPr dirty="0">
              <a:latin typeface="Segoe UI Emoji" panose="020B0502040204020203" pitchFamily="34" charset="0"/>
              <a:ea typeface="Segoe UI Emoji" panose="020B0502040204020203" pitchFamily="34" charset="0"/>
            </a:endParaRPr>
          </a:p>
        </p:txBody>
      </p:sp>
      <p:grpSp>
        <p:nvGrpSpPr>
          <p:cNvPr id="271" name="Google Shape;271;p18"/>
          <p:cNvGrpSpPr/>
          <p:nvPr/>
        </p:nvGrpSpPr>
        <p:grpSpPr>
          <a:xfrm>
            <a:off x="416622" y="783014"/>
            <a:ext cx="412029" cy="502449"/>
            <a:chOff x="596350" y="929175"/>
            <a:chExt cx="407950" cy="497475"/>
          </a:xfrm>
        </p:grpSpPr>
        <p:sp>
          <p:nvSpPr>
            <p:cNvPr id="272" name="Google Shape;272;p18"/>
            <p:cNvSpPr/>
            <p:nvPr/>
          </p:nvSpPr>
          <p:spPr>
            <a:xfrm>
              <a:off x="596350" y="953550"/>
              <a:ext cx="387250" cy="473100"/>
            </a:xfrm>
            <a:custGeom>
              <a:avLst/>
              <a:gdLst/>
              <a:ahLst/>
              <a:cxnLst/>
              <a:rect l="l" t="t" r="r" b="b"/>
              <a:pathLst>
                <a:path w="15490" h="18924" fill="none" extrusionOk="0">
                  <a:moveTo>
                    <a:pt x="15490" y="17828"/>
                  </a:moveTo>
                  <a:lnTo>
                    <a:pt x="15490" y="17828"/>
                  </a:lnTo>
                  <a:lnTo>
                    <a:pt x="15466" y="17998"/>
                  </a:lnTo>
                  <a:lnTo>
                    <a:pt x="15417" y="18169"/>
                  </a:lnTo>
                  <a:lnTo>
                    <a:pt x="15319" y="18364"/>
                  </a:lnTo>
                  <a:lnTo>
                    <a:pt x="15198" y="18534"/>
                  </a:lnTo>
                  <a:lnTo>
                    <a:pt x="15052" y="18680"/>
                  </a:lnTo>
                  <a:lnTo>
                    <a:pt x="14881" y="18802"/>
                  </a:lnTo>
                  <a:lnTo>
                    <a:pt x="14735" y="18900"/>
                  </a:lnTo>
                  <a:lnTo>
                    <a:pt x="14564" y="18924"/>
                  </a:lnTo>
                  <a:lnTo>
                    <a:pt x="1023" y="18924"/>
                  </a:lnTo>
                  <a:lnTo>
                    <a:pt x="1023" y="18924"/>
                  </a:lnTo>
                  <a:lnTo>
                    <a:pt x="853" y="18900"/>
                  </a:lnTo>
                  <a:lnTo>
                    <a:pt x="682" y="18802"/>
                  </a:lnTo>
                  <a:lnTo>
                    <a:pt x="512" y="18680"/>
                  </a:lnTo>
                  <a:lnTo>
                    <a:pt x="341" y="18534"/>
                  </a:lnTo>
                  <a:lnTo>
                    <a:pt x="219" y="18364"/>
                  </a:lnTo>
                  <a:lnTo>
                    <a:pt x="98" y="18169"/>
                  </a:lnTo>
                  <a:lnTo>
                    <a:pt x="25" y="17998"/>
                  </a:lnTo>
                  <a:lnTo>
                    <a:pt x="0" y="17828"/>
                  </a:lnTo>
                  <a:lnTo>
                    <a:pt x="0" y="877"/>
                  </a:lnTo>
                  <a:lnTo>
                    <a:pt x="0" y="877"/>
                  </a:lnTo>
                  <a:lnTo>
                    <a:pt x="25" y="706"/>
                  </a:lnTo>
                  <a:lnTo>
                    <a:pt x="98" y="560"/>
                  </a:lnTo>
                  <a:lnTo>
                    <a:pt x="195" y="414"/>
                  </a:lnTo>
                  <a:lnTo>
                    <a:pt x="341" y="268"/>
                  </a:lnTo>
                  <a:lnTo>
                    <a:pt x="487" y="171"/>
                  </a:lnTo>
                  <a:lnTo>
                    <a:pt x="658" y="73"/>
                  </a:lnTo>
                  <a:lnTo>
                    <a:pt x="828" y="24"/>
                  </a:lnTo>
                  <a:lnTo>
                    <a:pt x="974" y="0"/>
                  </a:lnTo>
                </a:path>
              </a:pathLst>
            </a:custGeom>
            <a:noFill/>
            <a:ln w="12175" cap="rnd" cmpd="sng">
              <a:solidFill>
                <a:srgbClr val="FF9800"/>
              </a:solidFill>
              <a:prstDash val="solid"/>
              <a:round/>
              <a:headEnd type="none" w="sm" len="sm"/>
              <a:tailEnd type="none" w="sm" len="sm"/>
            </a:ln>
          </p:spPr>
          <p:txBody>
            <a:bodyPr spcFirstLastPara="1" wrap="square" lIns="121900" tIns="121900" rIns="121900" bIns="121900" anchor="ctr" anchorCtr="0">
              <a:noAutofit/>
            </a:bodyPr>
            <a:lstStyle/>
            <a:p>
              <a:endParaRPr sz="2400" dirty="0">
                <a:latin typeface="Segoe UI Emoji Regular"/>
              </a:endParaRPr>
            </a:p>
          </p:txBody>
        </p:sp>
        <p:sp>
          <p:nvSpPr>
            <p:cNvPr id="273" name="Google Shape;273;p18"/>
            <p:cNvSpPr/>
            <p:nvPr/>
          </p:nvSpPr>
          <p:spPr>
            <a:xfrm>
              <a:off x="626775" y="929175"/>
              <a:ext cx="377525" cy="462775"/>
            </a:xfrm>
            <a:custGeom>
              <a:avLst/>
              <a:gdLst/>
              <a:ahLst/>
              <a:cxnLst/>
              <a:rect l="l" t="t" r="r" b="b"/>
              <a:pathLst>
                <a:path w="15101" h="18511" fill="none" extrusionOk="0">
                  <a:moveTo>
                    <a:pt x="15101" y="3362"/>
                  </a:moveTo>
                  <a:lnTo>
                    <a:pt x="15101" y="17731"/>
                  </a:lnTo>
                  <a:lnTo>
                    <a:pt x="15101" y="17731"/>
                  </a:lnTo>
                  <a:lnTo>
                    <a:pt x="15077" y="17877"/>
                  </a:lnTo>
                  <a:lnTo>
                    <a:pt x="15028" y="18024"/>
                  </a:lnTo>
                  <a:lnTo>
                    <a:pt x="14979" y="18145"/>
                  </a:lnTo>
                  <a:lnTo>
                    <a:pt x="14882" y="18267"/>
                  </a:lnTo>
                  <a:lnTo>
                    <a:pt x="14760" y="18365"/>
                  </a:lnTo>
                  <a:lnTo>
                    <a:pt x="14614" y="18438"/>
                  </a:lnTo>
                  <a:lnTo>
                    <a:pt x="14468" y="18486"/>
                  </a:lnTo>
                  <a:lnTo>
                    <a:pt x="14322" y="18511"/>
                  </a:lnTo>
                  <a:lnTo>
                    <a:pt x="780" y="18511"/>
                  </a:lnTo>
                  <a:lnTo>
                    <a:pt x="780" y="18511"/>
                  </a:lnTo>
                  <a:lnTo>
                    <a:pt x="634" y="18486"/>
                  </a:lnTo>
                  <a:lnTo>
                    <a:pt x="488" y="18438"/>
                  </a:lnTo>
                  <a:lnTo>
                    <a:pt x="342" y="18365"/>
                  </a:lnTo>
                  <a:lnTo>
                    <a:pt x="220" y="18267"/>
                  </a:lnTo>
                  <a:lnTo>
                    <a:pt x="123" y="18145"/>
                  </a:lnTo>
                  <a:lnTo>
                    <a:pt x="74" y="18024"/>
                  </a:lnTo>
                  <a:lnTo>
                    <a:pt x="25" y="17877"/>
                  </a:lnTo>
                  <a:lnTo>
                    <a:pt x="1" y="17731"/>
                  </a:lnTo>
                  <a:lnTo>
                    <a:pt x="1" y="780"/>
                  </a:lnTo>
                  <a:lnTo>
                    <a:pt x="1" y="780"/>
                  </a:lnTo>
                  <a:lnTo>
                    <a:pt x="25" y="610"/>
                  </a:lnTo>
                  <a:lnTo>
                    <a:pt x="74" y="464"/>
                  </a:lnTo>
                  <a:lnTo>
                    <a:pt x="123" y="342"/>
                  </a:lnTo>
                  <a:lnTo>
                    <a:pt x="220" y="220"/>
                  </a:lnTo>
                  <a:lnTo>
                    <a:pt x="342" y="123"/>
                  </a:lnTo>
                  <a:lnTo>
                    <a:pt x="488" y="50"/>
                  </a:lnTo>
                  <a:lnTo>
                    <a:pt x="634" y="1"/>
                  </a:lnTo>
                  <a:lnTo>
                    <a:pt x="780" y="1"/>
                  </a:lnTo>
                  <a:lnTo>
                    <a:pt x="11740" y="1"/>
                  </a:lnTo>
                </a:path>
              </a:pathLst>
            </a:custGeom>
            <a:noFill/>
            <a:ln w="12175" cap="rnd" cmpd="sng">
              <a:solidFill>
                <a:srgbClr val="FF9800"/>
              </a:solidFill>
              <a:prstDash val="solid"/>
              <a:round/>
              <a:headEnd type="none" w="sm" len="sm"/>
              <a:tailEnd type="none" w="sm" len="sm"/>
            </a:ln>
          </p:spPr>
          <p:txBody>
            <a:bodyPr spcFirstLastPara="1" wrap="square" lIns="121900" tIns="121900" rIns="121900" bIns="121900" anchor="ctr" anchorCtr="0">
              <a:noAutofit/>
            </a:bodyPr>
            <a:lstStyle/>
            <a:p>
              <a:endParaRPr sz="2400" dirty="0">
                <a:latin typeface="Segoe UI Emoji Regular"/>
              </a:endParaRPr>
            </a:p>
          </p:txBody>
        </p:sp>
        <p:sp>
          <p:nvSpPr>
            <p:cNvPr id="274" name="Google Shape;274;p18"/>
            <p:cNvSpPr/>
            <p:nvPr/>
          </p:nvSpPr>
          <p:spPr>
            <a:xfrm>
              <a:off x="688900" y="1256150"/>
              <a:ext cx="133975" cy="25"/>
            </a:xfrm>
            <a:custGeom>
              <a:avLst/>
              <a:gdLst/>
              <a:ahLst/>
              <a:cxnLst/>
              <a:rect l="l" t="t" r="r" b="b"/>
              <a:pathLst>
                <a:path w="5359" h="1" fill="none" extrusionOk="0">
                  <a:moveTo>
                    <a:pt x="5358" y="0"/>
                  </a:moveTo>
                  <a:lnTo>
                    <a:pt x="0" y="0"/>
                  </a:lnTo>
                </a:path>
              </a:pathLst>
            </a:custGeom>
            <a:noFill/>
            <a:ln w="12175" cap="rnd" cmpd="sng">
              <a:solidFill>
                <a:srgbClr val="FF9800"/>
              </a:solidFill>
              <a:prstDash val="solid"/>
              <a:round/>
              <a:headEnd type="none" w="sm" len="sm"/>
              <a:tailEnd type="none" w="sm" len="sm"/>
            </a:ln>
          </p:spPr>
          <p:txBody>
            <a:bodyPr spcFirstLastPara="1" wrap="square" lIns="121900" tIns="121900" rIns="121900" bIns="121900" anchor="ctr" anchorCtr="0">
              <a:noAutofit/>
            </a:bodyPr>
            <a:lstStyle/>
            <a:p>
              <a:endParaRPr sz="2400" dirty="0">
                <a:latin typeface="Segoe UI Emoji Regular"/>
              </a:endParaRPr>
            </a:p>
          </p:txBody>
        </p:sp>
        <p:sp>
          <p:nvSpPr>
            <p:cNvPr id="275" name="Google Shape;275;p18"/>
            <p:cNvSpPr/>
            <p:nvPr/>
          </p:nvSpPr>
          <p:spPr>
            <a:xfrm>
              <a:off x="688900" y="1201350"/>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121900" tIns="121900" rIns="121900" bIns="121900" anchor="ctr" anchorCtr="0">
              <a:noAutofit/>
            </a:bodyPr>
            <a:lstStyle/>
            <a:p>
              <a:endParaRPr sz="2400" dirty="0">
                <a:latin typeface="Segoe UI Emoji Regular"/>
              </a:endParaRPr>
            </a:p>
          </p:txBody>
        </p:sp>
        <p:sp>
          <p:nvSpPr>
            <p:cNvPr id="276" name="Google Shape;276;p18"/>
            <p:cNvSpPr/>
            <p:nvPr/>
          </p:nvSpPr>
          <p:spPr>
            <a:xfrm>
              <a:off x="688900" y="1145950"/>
              <a:ext cx="255750" cy="25"/>
            </a:xfrm>
            <a:custGeom>
              <a:avLst/>
              <a:gdLst/>
              <a:ahLst/>
              <a:cxnLst/>
              <a:rect l="l" t="t" r="r" b="b"/>
              <a:pathLst>
                <a:path w="10230" h="1" fill="none" extrusionOk="0">
                  <a:moveTo>
                    <a:pt x="10229" y="0"/>
                  </a:moveTo>
                  <a:lnTo>
                    <a:pt x="0" y="0"/>
                  </a:lnTo>
                </a:path>
              </a:pathLst>
            </a:custGeom>
            <a:noFill/>
            <a:ln w="12175" cap="rnd" cmpd="sng">
              <a:solidFill>
                <a:srgbClr val="FF9800"/>
              </a:solidFill>
              <a:prstDash val="solid"/>
              <a:round/>
              <a:headEnd type="none" w="sm" len="sm"/>
              <a:tailEnd type="none" w="sm" len="sm"/>
            </a:ln>
          </p:spPr>
          <p:txBody>
            <a:bodyPr spcFirstLastPara="1" wrap="square" lIns="121900" tIns="121900" rIns="121900" bIns="121900" anchor="ctr" anchorCtr="0">
              <a:noAutofit/>
            </a:bodyPr>
            <a:lstStyle/>
            <a:p>
              <a:endParaRPr sz="2400" dirty="0">
                <a:latin typeface="Segoe UI Emoji Regular"/>
              </a:endParaRPr>
            </a:p>
          </p:txBody>
        </p:sp>
        <p:sp>
          <p:nvSpPr>
            <p:cNvPr id="277" name="Google Shape;277;p18"/>
            <p:cNvSpPr/>
            <p:nvPr/>
          </p:nvSpPr>
          <p:spPr>
            <a:xfrm>
              <a:off x="688900" y="1090525"/>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121900" tIns="121900" rIns="121900" bIns="121900" anchor="ctr" anchorCtr="0">
              <a:noAutofit/>
            </a:bodyPr>
            <a:lstStyle/>
            <a:p>
              <a:endParaRPr sz="2400" dirty="0">
                <a:latin typeface="Segoe UI Emoji Regular"/>
              </a:endParaRPr>
            </a:p>
          </p:txBody>
        </p:sp>
        <p:sp>
          <p:nvSpPr>
            <p:cNvPr id="278" name="Google Shape;278;p18"/>
            <p:cNvSpPr/>
            <p:nvPr/>
          </p:nvSpPr>
          <p:spPr>
            <a:xfrm>
              <a:off x="920250" y="929175"/>
              <a:ext cx="84050" cy="84050"/>
            </a:xfrm>
            <a:custGeom>
              <a:avLst/>
              <a:gdLst/>
              <a:ahLst/>
              <a:cxnLst/>
              <a:rect l="l" t="t" r="r" b="b"/>
              <a:pathLst>
                <a:path w="3362" h="3362" fill="none" extrusionOk="0">
                  <a:moveTo>
                    <a:pt x="1" y="2582"/>
                  </a:moveTo>
                  <a:lnTo>
                    <a:pt x="1" y="1"/>
                  </a:lnTo>
                  <a:lnTo>
                    <a:pt x="3362" y="3362"/>
                  </a:lnTo>
                  <a:lnTo>
                    <a:pt x="780" y="3362"/>
                  </a:lnTo>
                  <a:lnTo>
                    <a:pt x="780" y="3362"/>
                  </a:lnTo>
                  <a:lnTo>
                    <a:pt x="610" y="3337"/>
                  </a:lnTo>
                  <a:lnTo>
                    <a:pt x="464" y="3289"/>
                  </a:lnTo>
                  <a:lnTo>
                    <a:pt x="342" y="3216"/>
                  </a:lnTo>
                  <a:lnTo>
                    <a:pt x="220" y="3118"/>
                  </a:lnTo>
                  <a:lnTo>
                    <a:pt x="123" y="3021"/>
                  </a:lnTo>
                  <a:lnTo>
                    <a:pt x="50" y="2875"/>
                  </a:lnTo>
                  <a:lnTo>
                    <a:pt x="1" y="2729"/>
                  </a:lnTo>
                  <a:lnTo>
                    <a:pt x="1" y="2582"/>
                  </a:lnTo>
                  <a:lnTo>
                    <a:pt x="1" y="2582"/>
                  </a:lnTo>
                  <a:close/>
                </a:path>
              </a:pathLst>
            </a:custGeom>
            <a:noFill/>
            <a:ln w="12175" cap="rnd" cmpd="sng">
              <a:solidFill>
                <a:srgbClr val="FF9800"/>
              </a:solidFill>
              <a:prstDash val="solid"/>
              <a:round/>
              <a:headEnd type="none" w="sm" len="sm"/>
              <a:tailEnd type="none" w="sm" len="sm"/>
            </a:ln>
          </p:spPr>
          <p:txBody>
            <a:bodyPr spcFirstLastPara="1" wrap="square" lIns="121900" tIns="121900" rIns="121900" bIns="121900" anchor="ctr" anchorCtr="0">
              <a:noAutofit/>
            </a:bodyPr>
            <a:lstStyle/>
            <a:p>
              <a:endParaRPr sz="2400" dirty="0">
                <a:latin typeface="Segoe UI Emoji Regular"/>
              </a:endParaRPr>
            </a:p>
          </p:txBody>
        </p:sp>
      </p:grpSp>
      <p:sp>
        <p:nvSpPr>
          <p:cNvPr id="6" name="テキスト ボックス 5">
            <a:extLst>
              <a:ext uri="{FF2B5EF4-FFF2-40B4-BE49-F238E27FC236}">
                <a16:creationId xmlns:a16="http://schemas.microsoft.com/office/drawing/2014/main" id="{B55E3934-F55E-4D4F-972F-0DA9EEA9B44B}"/>
              </a:ext>
            </a:extLst>
          </p:cNvPr>
          <p:cNvSpPr txBox="1"/>
          <p:nvPr/>
        </p:nvSpPr>
        <p:spPr>
          <a:xfrm>
            <a:off x="743760" y="2227813"/>
            <a:ext cx="8501149" cy="830997"/>
          </a:xfrm>
          <a:prstGeom prst="rect">
            <a:avLst/>
          </a:prstGeom>
          <a:noFill/>
        </p:spPr>
        <p:txBody>
          <a:bodyPr wrap="square" rtlCol="0">
            <a:spAutoFit/>
          </a:bodyPr>
          <a:lstStyle/>
          <a:p>
            <a:r>
              <a:rPr lang="ja-JP" altLang="en-US" sz="2400">
                <a:latin typeface="Meiryo" panose="020B0604030504040204" pitchFamily="34" charset="-128"/>
                <a:ea typeface="Meiryo" panose="020B0604030504040204" pitchFamily="34" charset="-128"/>
              </a:rPr>
              <a:t>・ブロック暗号を利用して，</a:t>
            </a:r>
            <a:endParaRPr lang="en-US" altLang="ja-JP" sz="2400" dirty="0">
              <a:latin typeface="Meiryo" panose="020B0604030504040204" pitchFamily="34" charset="-128"/>
              <a:ea typeface="Meiryo" panose="020B0604030504040204" pitchFamily="34" charset="-128"/>
            </a:endParaRPr>
          </a:p>
          <a:p>
            <a:r>
              <a:rPr lang="ja-JP" altLang="en-US" sz="2400">
                <a:latin typeface="Meiryo" panose="020B0604030504040204" pitchFamily="34" charset="-128"/>
                <a:ea typeface="Meiryo" panose="020B0604030504040204" pitchFamily="34" charset="-128"/>
              </a:rPr>
              <a:t>　ブロック長よりも長いメッセージを暗号化すること．</a:t>
            </a:r>
          </a:p>
        </p:txBody>
      </p:sp>
      <p:sp>
        <p:nvSpPr>
          <p:cNvPr id="19" name="テキスト ボックス 18">
            <a:extLst>
              <a:ext uri="{FF2B5EF4-FFF2-40B4-BE49-F238E27FC236}">
                <a16:creationId xmlns:a16="http://schemas.microsoft.com/office/drawing/2014/main" id="{DE22A3F0-A1C7-7F4C-8B88-7D55D58EA75E}"/>
              </a:ext>
            </a:extLst>
          </p:cNvPr>
          <p:cNvSpPr txBox="1"/>
          <p:nvPr/>
        </p:nvSpPr>
        <p:spPr>
          <a:xfrm>
            <a:off x="2979419" y="3768416"/>
            <a:ext cx="6233164" cy="1487651"/>
          </a:xfrm>
          <a:prstGeom prst="rect">
            <a:avLst/>
          </a:prstGeom>
          <a:noFill/>
        </p:spPr>
        <p:txBody>
          <a:bodyPr wrap="square" rtlCol="0">
            <a:spAutoFit/>
          </a:bodyPr>
          <a:lstStyle/>
          <a:p>
            <a:r>
              <a:rPr lang="ja-JP" altLang="en-US" sz="2400">
                <a:latin typeface="Meiryo" panose="020B0604030504040204" pitchFamily="34" charset="-128"/>
                <a:ea typeface="Meiryo" panose="020B0604030504040204" pitchFamily="34" charset="-128"/>
              </a:rPr>
              <a:t>つまり</a:t>
            </a:r>
            <a:r>
              <a:rPr lang="en-US" altLang="ja-JP" sz="2400" dirty="0">
                <a:latin typeface="Meiryo" panose="020B0604030504040204" pitchFamily="34" charset="-128"/>
                <a:ea typeface="Meiryo" panose="020B0604030504040204" pitchFamily="34" charset="-128"/>
              </a:rPr>
              <a:t>,cubing</a:t>
            </a:r>
            <a:r>
              <a:rPr lang="ja-JP" altLang="en-US" sz="2400">
                <a:latin typeface="Meiryo" panose="020B0604030504040204" pitchFamily="34" charset="-128"/>
                <a:ea typeface="Meiryo" panose="020B0604030504040204" pitchFamily="34" charset="-128"/>
              </a:rPr>
              <a:t>暗号の場合</a:t>
            </a:r>
            <a:r>
              <a:rPr lang="en-US" altLang="ja-JP" sz="2400" dirty="0">
                <a:latin typeface="Meiryo" panose="020B0604030504040204" pitchFamily="34" charset="-128"/>
                <a:ea typeface="Meiryo" panose="020B0604030504040204" pitchFamily="34" charset="-128"/>
              </a:rPr>
              <a:t>...</a:t>
            </a:r>
          </a:p>
          <a:p>
            <a:endParaRPr lang="en-US" altLang="ja-JP" sz="2400" dirty="0">
              <a:latin typeface="Meiryo" panose="020B0604030504040204" pitchFamily="34" charset="-128"/>
              <a:ea typeface="Meiryo" panose="020B0604030504040204" pitchFamily="34" charset="-128"/>
            </a:endParaRPr>
          </a:p>
          <a:p>
            <a:r>
              <a:rPr lang="ja-JP" altLang="en-US" sz="2667">
                <a:latin typeface="Meiryo" panose="020B0604030504040204" pitchFamily="34" charset="-128"/>
                <a:ea typeface="Meiryo" panose="020B0604030504040204" pitchFamily="34" charset="-128"/>
              </a:rPr>
              <a:t>平文長：</a:t>
            </a:r>
            <a:r>
              <a:rPr lang="en-US" altLang="ja-JP" sz="3200" dirty="0">
                <a:latin typeface="Meiryo" panose="020B0604030504040204" pitchFamily="34" charset="-128"/>
                <a:ea typeface="Meiryo" panose="020B0604030504040204" pitchFamily="34" charset="-128"/>
              </a:rPr>
              <a:t>45</a:t>
            </a:r>
            <a:r>
              <a:rPr lang="en-US" altLang="ja-JP" sz="2667" dirty="0">
                <a:latin typeface="Meiryo" panose="020B0604030504040204" pitchFamily="34" charset="-128"/>
                <a:ea typeface="Meiryo" panose="020B0604030504040204" pitchFamily="34" charset="-128"/>
              </a:rPr>
              <a:t>Byte → </a:t>
            </a:r>
            <a:r>
              <a:rPr lang="ja-JP" altLang="en-US" sz="4267">
                <a:solidFill>
                  <a:srgbClr val="FF0000"/>
                </a:solidFill>
                <a:latin typeface="Meiryo" panose="020B0604030504040204" pitchFamily="34" charset="-128"/>
                <a:ea typeface="Meiryo" panose="020B0604030504040204" pitchFamily="34" charset="-128"/>
              </a:rPr>
              <a:t>実質無制限</a:t>
            </a:r>
            <a:endParaRPr lang="en-US" altLang="ja-JP" sz="2667" dirty="0">
              <a:solidFill>
                <a:srgbClr val="FF0000"/>
              </a:solidFill>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15805495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8" name="Google Shape;268;p18"/>
          <p:cNvSpPr txBox="1">
            <a:spLocks noGrp="1"/>
          </p:cNvSpPr>
          <p:nvPr>
            <p:ph type="title"/>
          </p:nvPr>
        </p:nvSpPr>
        <p:spPr>
          <a:xfrm>
            <a:off x="1085700" y="523433"/>
            <a:ext cx="7011200" cy="1021600"/>
          </a:xfrm>
          <a:prstGeom prst="rect">
            <a:avLst/>
          </a:prstGeom>
        </p:spPr>
        <p:txBody>
          <a:bodyPr spcFirstLastPara="1" vert="horz" wrap="square" lIns="121900" tIns="121900" rIns="121900" bIns="121900" rtlCol="0" anchor="ctr" anchorCtr="0">
            <a:noAutofit/>
          </a:bodyPr>
          <a:lstStyle/>
          <a:p>
            <a:pPr>
              <a:buSzPts val="3000"/>
            </a:pPr>
            <a:r>
              <a:rPr lang="en-US" sz="4000" dirty="0">
                <a:solidFill>
                  <a:schemeClr val="bg1"/>
                </a:solidFill>
                <a:latin typeface="Meiryo" panose="020B0604030504040204" pitchFamily="34" charset="-128"/>
                <a:ea typeface="Meiryo" panose="020B0604030504040204" pitchFamily="34" charset="-128"/>
              </a:rPr>
              <a:t>cubing</a:t>
            </a:r>
            <a:r>
              <a:rPr lang="ja-JP" altLang="en-US" sz="4000">
                <a:solidFill>
                  <a:schemeClr val="bg1"/>
                </a:solidFill>
                <a:latin typeface="Meiryo" panose="020B0604030504040204" pitchFamily="34" charset="-128"/>
                <a:ea typeface="Meiryo" panose="020B0604030504040204" pitchFamily="34" charset="-128"/>
              </a:rPr>
              <a:t>モードの利用手順１</a:t>
            </a:r>
            <a:endParaRPr sz="4000" dirty="0">
              <a:solidFill>
                <a:schemeClr val="bg1"/>
              </a:solidFill>
              <a:latin typeface="Meiryo" panose="020B0604030504040204" pitchFamily="34" charset="-128"/>
              <a:ea typeface="Meiryo" panose="020B0604030504040204" pitchFamily="34" charset="-128"/>
            </a:endParaRPr>
          </a:p>
        </p:txBody>
      </p:sp>
      <p:sp>
        <p:nvSpPr>
          <p:cNvPr id="270" name="Google Shape;270;p18"/>
          <p:cNvSpPr txBox="1">
            <a:spLocks noGrp="1"/>
          </p:cNvSpPr>
          <p:nvPr>
            <p:ph type="sldNum" idx="12"/>
          </p:nvPr>
        </p:nvSpPr>
        <p:spPr>
          <a:xfrm>
            <a:off x="10157333" y="6182000"/>
            <a:ext cx="1983200" cy="420800"/>
          </a:xfrm>
          <a:prstGeom prst="rect">
            <a:avLst/>
          </a:prstGeom>
        </p:spPr>
        <p:txBody>
          <a:bodyPr spcFirstLastPara="1" vert="horz" wrap="square" lIns="121900" tIns="121900" rIns="121900" bIns="121900" rtlCol="0" anchor="ctr" anchorCtr="0">
            <a:noAutofit/>
          </a:bodyPr>
          <a:lstStyle/>
          <a:p>
            <a:fld id="{00000000-1234-1234-1234-123412341234}" type="slidenum">
              <a:rPr lang="en">
                <a:latin typeface="Segoe UI Emoji" panose="020B0502040204020203" pitchFamily="34" charset="0"/>
                <a:ea typeface="Segoe UI Emoji" panose="020B0502040204020203" pitchFamily="34" charset="0"/>
              </a:rPr>
              <a:pPr/>
              <a:t>21</a:t>
            </a:fld>
            <a:endParaRPr dirty="0">
              <a:latin typeface="Segoe UI Emoji" panose="020B0502040204020203" pitchFamily="34" charset="0"/>
              <a:ea typeface="Segoe UI Emoji" panose="020B0502040204020203" pitchFamily="34" charset="0"/>
            </a:endParaRPr>
          </a:p>
        </p:txBody>
      </p:sp>
      <p:grpSp>
        <p:nvGrpSpPr>
          <p:cNvPr id="271" name="Google Shape;271;p18"/>
          <p:cNvGrpSpPr/>
          <p:nvPr/>
        </p:nvGrpSpPr>
        <p:grpSpPr>
          <a:xfrm>
            <a:off x="416622" y="783014"/>
            <a:ext cx="412029" cy="502449"/>
            <a:chOff x="596350" y="929175"/>
            <a:chExt cx="407950" cy="497475"/>
          </a:xfrm>
        </p:grpSpPr>
        <p:sp>
          <p:nvSpPr>
            <p:cNvPr id="272" name="Google Shape;272;p18"/>
            <p:cNvSpPr/>
            <p:nvPr/>
          </p:nvSpPr>
          <p:spPr>
            <a:xfrm>
              <a:off x="596350" y="953550"/>
              <a:ext cx="387250" cy="473100"/>
            </a:xfrm>
            <a:custGeom>
              <a:avLst/>
              <a:gdLst/>
              <a:ahLst/>
              <a:cxnLst/>
              <a:rect l="l" t="t" r="r" b="b"/>
              <a:pathLst>
                <a:path w="15490" h="18924" fill="none" extrusionOk="0">
                  <a:moveTo>
                    <a:pt x="15490" y="17828"/>
                  </a:moveTo>
                  <a:lnTo>
                    <a:pt x="15490" y="17828"/>
                  </a:lnTo>
                  <a:lnTo>
                    <a:pt x="15466" y="17998"/>
                  </a:lnTo>
                  <a:lnTo>
                    <a:pt x="15417" y="18169"/>
                  </a:lnTo>
                  <a:lnTo>
                    <a:pt x="15319" y="18364"/>
                  </a:lnTo>
                  <a:lnTo>
                    <a:pt x="15198" y="18534"/>
                  </a:lnTo>
                  <a:lnTo>
                    <a:pt x="15052" y="18680"/>
                  </a:lnTo>
                  <a:lnTo>
                    <a:pt x="14881" y="18802"/>
                  </a:lnTo>
                  <a:lnTo>
                    <a:pt x="14735" y="18900"/>
                  </a:lnTo>
                  <a:lnTo>
                    <a:pt x="14564" y="18924"/>
                  </a:lnTo>
                  <a:lnTo>
                    <a:pt x="1023" y="18924"/>
                  </a:lnTo>
                  <a:lnTo>
                    <a:pt x="1023" y="18924"/>
                  </a:lnTo>
                  <a:lnTo>
                    <a:pt x="853" y="18900"/>
                  </a:lnTo>
                  <a:lnTo>
                    <a:pt x="682" y="18802"/>
                  </a:lnTo>
                  <a:lnTo>
                    <a:pt x="512" y="18680"/>
                  </a:lnTo>
                  <a:lnTo>
                    <a:pt x="341" y="18534"/>
                  </a:lnTo>
                  <a:lnTo>
                    <a:pt x="219" y="18364"/>
                  </a:lnTo>
                  <a:lnTo>
                    <a:pt x="98" y="18169"/>
                  </a:lnTo>
                  <a:lnTo>
                    <a:pt x="25" y="17998"/>
                  </a:lnTo>
                  <a:lnTo>
                    <a:pt x="0" y="17828"/>
                  </a:lnTo>
                  <a:lnTo>
                    <a:pt x="0" y="877"/>
                  </a:lnTo>
                  <a:lnTo>
                    <a:pt x="0" y="877"/>
                  </a:lnTo>
                  <a:lnTo>
                    <a:pt x="25" y="706"/>
                  </a:lnTo>
                  <a:lnTo>
                    <a:pt x="98" y="560"/>
                  </a:lnTo>
                  <a:lnTo>
                    <a:pt x="195" y="414"/>
                  </a:lnTo>
                  <a:lnTo>
                    <a:pt x="341" y="268"/>
                  </a:lnTo>
                  <a:lnTo>
                    <a:pt x="487" y="171"/>
                  </a:lnTo>
                  <a:lnTo>
                    <a:pt x="658" y="73"/>
                  </a:lnTo>
                  <a:lnTo>
                    <a:pt x="828" y="24"/>
                  </a:lnTo>
                  <a:lnTo>
                    <a:pt x="974" y="0"/>
                  </a:lnTo>
                </a:path>
              </a:pathLst>
            </a:custGeom>
            <a:noFill/>
            <a:ln w="12175" cap="rnd" cmpd="sng">
              <a:solidFill>
                <a:srgbClr val="FF9800"/>
              </a:solidFill>
              <a:prstDash val="solid"/>
              <a:round/>
              <a:headEnd type="none" w="sm" len="sm"/>
              <a:tailEnd type="none" w="sm" len="sm"/>
            </a:ln>
          </p:spPr>
          <p:txBody>
            <a:bodyPr spcFirstLastPara="1" wrap="square" lIns="121900" tIns="121900" rIns="121900" bIns="121900" anchor="ctr" anchorCtr="0">
              <a:noAutofit/>
            </a:bodyPr>
            <a:lstStyle/>
            <a:p>
              <a:endParaRPr sz="2400" dirty="0">
                <a:latin typeface="Segoe UI Emoji Regular"/>
              </a:endParaRPr>
            </a:p>
          </p:txBody>
        </p:sp>
        <p:sp>
          <p:nvSpPr>
            <p:cNvPr id="273" name="Google Shape;273;p18"/>
            <p:cNvSpPr/>
            <p:nvPr/>
          </p:nvSpPr>
          <p:spPr>
            <a:xfrm>
              <a:off x="626775" y="929175"/>
              <a:ext cx="377525" cy="462775"/>
            </a:xfrm>
            <a:custGeom>
              <a:avLst/>
              <a:gdLst/>
              <a:ahLst/>
              <a:cxnLst/>
              <a:rect l="l" t="t" r="r" b="b"/>
              <a:pathLst>
                <a:path w="15101" h="18511" fill="none" extrusionOk="0">
                  <a:moveTo>
                    <a:pt x="15101" y="3362"/>
                  </a:moveTo>
                  <a:lnTo>
                    <a:pt x="15101" y="17731"/>
                  </a:lnTo>
                  <a:lnTo>
                    <a:pt x="15101" y="17731"/>
                  </a:lnTo>
                  <a:lnTo>
                    <a:pt x="15077" y="17877"/>
                  </a:lnTo>
                  <a:lnTo>
                    <a:pt x="15028" y="18024"/>
                  </a:lnTo>
                  <a:lnTo>
                    <a:pt x="14979" y="18145"/>
                  </a:lnTo>
                  <a:lnTo>
                    <a:pt x="14882" y="18267"/>
                  </a:lnTo>
                  <a:lnTo>
                    <a:pt x="14760" y="18365"/>
                  </a:lnTo>
                  <a:lnTo>
                    <a:pt x="14614" y="18438"/>
                  </a:lnTo>
                  <a:lnTo>
                    <a:pt x="14468" y="18486"/>
                  </a:lnTo>
                  <a:lnTo>
                    <a:pt x="14322" y="18511"/>
                  </a:lnTo>
                  <a:lnTo>
                    <a:pt x="780" y="18511"/>
                  </a:lnTo>
                  <a:lnTo>
                    <a:pt x="780" y="18511"/>
                  </a:lnTo>
                  <a:lnTo>
                    <a:pt x="634" y="18486"/>
                  </a:lnTo>
                  <a:lnTo>
                    <a:pt x="488" y="18438"/>
                  </a:lnTo>
                  <a:lnTo>
                    <a:pt x="342" y="18365"/>
                  </a:lnTo>
                  <a:lnTo>
                    <a:pt x="220" y="18267"/>
                  </a:lnTo>
                  <a:lnTo>
                    <a:pt x="123" y="18145"/>
                  </a:lnTo>
                  <a:lnTo>
                    <a:pt x="74" y="18024"/>
                  </a:lnTo>
                  <a:lnTo>
                    <a:pt x="25" y="17877"/>
                  </a:lnTo>
                  <a:lnTo>
                    <a:pt x="1" y="17731"/>
                  </a:lnTo>
                  <a:lnTo>
                    <a:pt x="1" y="780"/>
                  </a:lnTo>
                  <a:lnTo>
                    <a:pt x="1" y="780"/>
                  </a:lnTo>
                  <a:lnTo>
                    <a:pt x="25" y="610"/>
                  </a:lnTo>
                  <a:lnTo>
                    <a:pt x="74" y="464"/>
                  </a:lnTo>
                  <a:lnTo>
                    <a:pt x="123" y="342"/>
                  </a:lnTo>
                  <a:lnTo>
                    <a:pt x="220" y="220"/>
                  </a:lnTo>
                  <a:lnTo>
                    <a:pt x="342" y="123"/>
                  </a:lnTo>
                  <a:lnTo>
                    <a:pt x="488" y="50"/>
                  </a:lnTo>
                  <a:lnTo>
                    <a:pt x="634" y="1"/>
                  </a:lnTo>
                  <a:lnTo>
                    <a:pt x="780" y="1"/>
                  </a:lnTo>
                  <a:lnTo>
                    <a:pt x="11740" y="1"/>
                  </a:lnTo>
                </a:path>
              </a:pathLst>
            </a:custGeom>
            <a:noFill/>
            <a:ln w="12175" cap="rnd" cmpd="sng">
              <a:solidFill>
                <a:srgbClr val="FF9800"/>
              </a:solidFill>
              <a:prstDash val="solid"/>
              <a:round/>
              <a:headEnd type="none" w="sm" len="sm"/>
              <a:tailEnd type="none" w="sm" len="sm"/>
            </a:ln>
          </p:spPr>
          <p:txBody>
            <a:bodyPr spcFirstLastPara="1" wrap="square" lIns="121900" tIns="121900" rIns="121900" bIns="121900" anchor="ctr" anchorCtr="0">
              <a:noAutofit/>
            </a:bodyPr>
            <a:lstStyle/>
            <a:p>
              <a:endParaRPr sz="2400" dirty="0">
                <a:latin typeface="Segoe UI Emoji Regular"/>
              </a:endParaRPr>
            </a:p>
          </p:txBody>
        </p:sp>
        <p:sp>
          <p:nvSpPr>
            <p:cNvPr id="274" name="Google Shape;274;p18"/>
            <p:cNvSpPr/>
            <p:nvPr/>
          </p:nvSpPr>
          <p:spPr>
            <a:xfrm>
              <a:off x="688900" y="1256150"/>
              <a:ext cx="133975" cy="25"/>
            </a:xfrm>
            <a:custGeom>
              <a:avLst/>
              <a:gdLst/>
              <a:ahLst/>
              <a:cxnLst/>
              <a:rect l="l" t="t" r="r" b="b"/>
              <a:pathLst>
                <a:path w="5359" h="1" fill="none" extrusionOk="0">
                  <a:moveTo>
                    <a:pt x="5358" y="0"/>
                  </a:moveTo>
                  <a:lnTo>
                    <a:pt x="0" y="0"/>
                  </a:lnTo>
                </a:path>
              </a:pathLst>
            </a:custGeom>
            <a:noFill/>
            <a:ln w="12175" cap="rnd" cmpd="sng">
              <a:solidFill>
                <a:srgbClr val="FF9800"/>
              </a:solidFill>
              <a:prstDash val="solid"/>
              <a:round/>
              <a:headEnd type="none" w="sm" len="sm"/>
              <a:tailEnd type="none" w="sm" len="sm"/>
            </a:ln>
          </p:spPr>
          <p:txBody>
            <a:bodyPr spcFirstLastPara="1" wrap="square" lIns="121900" tIns="121900" rIns="121900" bIns="121900" anchor="ctr" anchorCtr="0">
              <a:noAutofit/>
            </a:bodyPr>
            <a:lstStyle/>
            <a:p>
              <a:endParaRPr sz="2400" dirty="0">
                <a:latin typeface="Segoe UI Emoji Regular"/>
              </a:endParaRPr>
            </a:p>
          </p:txBody>
        </p:sp>
        <p:sp>
          <p:nvSpPr>
            <p:cNvPr id="275" name="Google Shape;275;p18"/>
            <p:cNvSpPr/>
            <p:nvPr/>
          </p:nvSpPr>
          <p:spPr>
            <a:xfrm>
              <a:off x="688900" y="1201350"/>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121900" tIns="121900" rIns="121900" bIns="121900" anchor="ctr" anchorCtr="0">
              <a:noAutofit/>
            </a:bodyPr>
            <a:lstStyle/>
            <a:p>
              <a:endParaRPr sz="2400" dirty="0">
                <a:latin typeface="Segoe UI Emoji Regular"/>
              </a:endParaRPr>
            </a:p>
          </p:txBody>
        </p:sp>
        <p:sp>
          <p:nvSpPr>
            <p:cNvPr id="276" name="Google Shape;276;p18"/>
            <p:cNvSpPr/>
            <p:nvPr/>
          </p:nvSpPr>
          <p:spPr>
            <a:xfrm>
              <a:off x="688900" y="1145950"/>
              <a:ext cx="255750" cy="25"/>
            </a:xfrm>
            <a:custGeom>
              <a:avLst/>
              <a:gdLst/>
              <a:ahLst/>
              <a:cxnLst/>
              <a:rect l="l" t="t" r="r" b="b"/>
              <a:pathLst>
                <a:path w="10230" h="1" fill="none" extrusionOk="0">
                  <a:moveTo>
                    <a:pt x="10229" y="0"/>
                  </a:moveTo>
                  <a:lnTo>
                    <a:pt x="0" y="0"/>
                  </a:lnTo>
                </a:path>
              </a:pathLst>
            </a:custGeom>
            <a:noFill/>
            <a:ln w="12175" cap="rnd" cmpd="sng">
              <a:solidFill>
                <a:srgbClr val="FF9800"/>
              </a:solidFill>
              <a:prstDash val="solid"/>
              <a:round/>
              <a:headEnd type="none" w="sm" len="sm"/>
              <a:tailEnd type="none" w="sm" len="sm"/>
            </a:ln>
          </p:spPr>
          <p:txBody>
            <a:bodyPr spcFirstLastPara="1" wrap="square" lIns="121900" tIns="121900" rIns="121900" bIns="121900" anchor="ctr" anchorCtr="0">
              <a:noAutofit/>
            </a:bodyPr>
            <a:lstStyle/>
            <a:p>
              <a:endParaRPr sz="2400" dirty="0">
                <a:latin typeface="Segoe UI Emoji Regular"/>
              </a:endParaRPr>
            </a:p>
          </p:txBody>
        </p:sp>
        <p:sp>
          <p:nvSpPr>
            <p:cNvPr id="277" name="Google Shape;277;p18"/>
            <p:cNvSpPr/>
            <p:nvPr/>
          </p:nvSpPr>
          <p:spPr>
            <a:xfrm>
              <a:off x="688900" y="1090525"/>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121900" tIns="121900" rIns="121900" bIns="121900" anchor="ctr" anchorCtr="0">
              <a:noAutofit/>
            </a:bodyPr>
            <a:lstStyle/>
            <a:p>
              <a:endParaRPr sz="2400" dirty="0">
                <a:latin typeface="Segoe UI Emoji Regular"/>
              </a:endParaRPr>
            </a:p>
          </p:txBody>
        </p:sp>
        <p:sp>
          <p:nvSpPr>
            <p:cNvPr id="278" name="Google Shape;278;p18"/>
            <p:cNvSpPr/>
            <p:nvPr/>
          </p:nvSpPr>
          <p:spPr>
            <a:xfrm>
              <a:off x="920250" y="929175"/>
              <a:ext cx="84050" cy="84050"/>
            </a:xfrm>
            <a:custGeom>
              <a:avLst/>
              <a:gdLst/>
              <a:ahLst/>
              <a:cxnLst/>
              <a:rect l="l" t="t" r="r" b="b"/>
              <a:pathLst>
                <a:path w="3362" h="3362" fill="none" extrusionOk="0">
                  <a:moveTo>
                    <a:pt x="1" y="2582"/>
                  </a:moveTo>
                  <a:lnTo>
                    <a:pt x="1" y="1"/>
                  </a:lnTo>
                  <a:lnTo>
                    <a:pt x="3362" y="3362"/>
                  </a:lnTo>
                  <a:lnTo>
                    <a:pt x="780" y="3362"/>
                  </a:lnTo>
                  <a:lnTo>
                    <a:pt x="780" y="3362"/>
                  </a:lnTo>
                  <a:lnTo>
                    <a:pt x="610" y="3337"/>
                  </a:lnTo>
                  <a:lnTo>
                    <a:pt x="464" y="3289"/>
                  </a:lnTo>
                  <a:lnTo>
                    <a:pt x="342" y="3216"/>
                  </a:lnTo>
                  <a:lnTo>
                    <a:pt x="220" y="3118"/>
                  </a:lnTo>
                  <a:lnTo>
                    <a:pt x="123" y="3021"/>
                  </a:lnTo>
                  <a:lnTo>
                    <a:pt x="50" y="2875"/>
                  </a:lnTo>
                  <a:lnTo>
                    <a:pt x="1" y="2729"/>
                  </a:lnTo>
                  <a:lnTo>
                    <a:pt x="1" y="2582"/>
                  </a:lnTo>
                  <a:lnTo>
                    <a:pt x="1" y="2582"/>
                  </a:lnTo>
                  <a:close/>
                </a:path>
              </a:pathLst>
            </a:custGeom>
            <a:noFill/>
            <a:ln w="12175" cap="rnd" cmpd="sng">
              <a:solidFill>
                <a:srgbClr val="FF9800"/>
              </a:solidFill>
              <a:prstDash val="solid"/>
              <a:round/>
              <a:headEnd type="none" w="sm" len="sm"/>
              <a:tailEnd type="none" w="sm" len="sm"/>
            </a:ln>
          </p:spPr>
          <p:txBody>
            <a:bodyPr spcFirstLastPara="1" wrap="square" lIns="121900" tIns="121900" rIns="121900" bIns="121900" anchor="ctr" anchorCtr="0">
              <a:noAutofit/>
            </a:bodyPr>
            <a:lstStyle/>
            <a:p>
              <a:endParaRPr sz="2400" dirty="0">
                <a:latin typeface="Segoe UI Emoji Regular"/>
              </a:endParaRPr>
            </a:p>
          </p:txBody>
        </p:sp>
      </p:grpSp>
      <p:sp>
        <p:nvSpPr>
          <p:cNvPr id="12" name="タイトル 1">
            <a:extLst>
              <a:ext uri="{FF2B5EF4-FFF2-40B4-BE49-F238E27FC236}">
                <a16:creationId xmlns:a16="http://schemas.microsoft.com/office/drawing/2014/main" id="{414E27D1-D92E-6241-90DB-62CD83C3D500}"/>
              </a:ext>
            </a:extLst>
          </p:cNvPr>
          <p:cNvSpPr txBox="1">
            <a:spLocks/>
          </p:cNvSpPr>
          <p:nvPr/>
        </p:nvSpPr>
        <p:spPr>
          <a:xfrm>
            <a:off x="1085699" y="3095511"/>
            <a:ext cx="9865132" cy="666979"/>
          </a:xfrm>
          <a:prstGeom prst="rect">
            <a:avLst/>
          </a:prstGeom>
        </p:spPr>
        <p:txBody>
          <a:bodyPr vert="horz" lIns="121920" tIns="60960" rIns="121920" bIns="60960" rtlCol="0" anchor="ctr">
            <a:normAutofit fontScale="55000" lnSpcReduction="20000"/>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en-US" altLang="ja-JP" sz="4800" dirty="0">
                <a:latin typeface="Segoe UI Emoji" panose="020B0502040204020203" pitchFamily="34" charset="0"/>
                <a:ea typeface="Segoe UI Emoji" panose="020B0502040204020203" pitchFamily="34" charset="0"/>
              </a:rPr>
              <a:t>“</a:t>
            </a:r>
            <a:r>
              <a:rPr lang="en-US" altLang="ja-JP" sz="4800" dirty="0" err="1">
                <a:latin typeface="Segoe UI Emoji" panose="020B0502040204020203" pitchFamily="34" charset="0"/>
                <a:ea typeface="Segoe UI Emoji" panose="020B0502040204020203" pitchFamily="34" charset="0"/>
              </a:rPr>
              <a:t>abcdefghijklmnopqrstuvwxyzabcdefghijklmnopqr$zcfil</a:t>
            </a:r>
            <a:r>
              <a:rPr lang="en-US" altLang="ja-JP" sz="8666" dirty="0" err="1">
                <a:solidFill>
                  <a:srgbClr val="FF0000"/>
                </a:solidFill>
                <a:latin typeface="Segoe UI Emoji" panose="020B0502040204020203" pitchFamily="34" charset="0"/>
                <a:ea typeface="Segoe UI Emoji" panose="020B0502040204020203" pitchFamily="34" charset="0"/>
              </a:rPr>
              <a:t>AA</a:t>
            </a:r>
            <a:r>
              <a:rPr lang="en-US" altLang="ja-JP" sz="4800" dirty="0" err="1">
                <a:latin typeface="Segoe UI Emoji" panose="020B0502040204020203" pitchFamily="34" charset="0"/>
                <a:ea typeface="Segoe UI Emoji" panose="020B0502040204020203" pitchFamily="34" charset="0"/>
              </a:rPr>
              <a:t>ab</a:t>
            </a:r>
            <a:r>
              <a:rPr lang="en-US" altLang="ja-JP" sz="4800" dirty="0">
                <a:latin typeface="Segoe UI Emoji" panose="020B0502040204020203" pitchFamily="34" charset="0"/>
                <a:ea typeface="Segoe UI Emoji" panose="020B0502040204020203" pitchFamily="34" charset="0"/>
              </a:rPr>
              <a:t>”</a:t>
            </a:r>
            <a:endParaRPr lang="ja-JP" altLang="en-US" sz="4800" dirty="0">
              <a:latin typeface="Segoe UI Emoji" panose="020B0502040204020203" pitchFamily="34" charset="0"/>
            </a:endParaRPr>
          </a:p>
        </p:txBody>
      </p:sp>
      <p:sp>
        <p:nvSpPr>
          <p:cNvPr id="2" name="テキスト ボックス 1">
            <a:extLst>
              <a:ext uri="{FF2B5EF4-FFF2-40B4-BE49-F238E27FC236}">
                <a16:creationId xmlns:a16="http://schemas.microsoft.com/office/drawing/2014/main" id="{30FBA618-ACC3-3140-9161-9B7EC1A6FF1D}"/>
              </a:ext>
            </a:extLst>
          </p:cNvPr>
          <p:cNvSpPr txBox="1"/>
          <p:nvPr/>
        </p:nvSpPr>
        <p:spPr>
          <a:xfrm>
            <a:off x="416621" y="1957535"/>
            <a:ext cx="9506920" cy="830997"/>
          </a:xfrm>
          <a:prstGeom prst="rect">
            <a:avLst/>
          </a:prstGeom>
          <a:noFill/>
        </p:spPr>
        <p:txBody>
          <a:bodyPr wrap="square" rtlCol="0">
            <a:spAutoFit/>
          </a:bodyPr>
          <a:lstStyle/>
          <a:p>
            <a:r>
              <a:rPr lang="ja-JP" altLang="en-US" sz="2400">
                <a:latin typeface="Meiryo" panose="020B0604030504040204" pitchFamily="34" charset="-128"/>
                <a:ea typeface="Meiryo" panose="020B0604030504040204" pitchFamily="34" charset="-128"/>
              </a:rPr>
              <a:t>１．平文を</a:t>
            </a:r>
            <a:r>
              <a:rPr lang="en-US" altLang="ja-JP" sz="2400" dirty="0">
                <a:latin typeface="Meiryo" panose="020B0604030504040204" pitchFamily="34" charset="-128"/>
                <a:ea typeface="Meiryo" panose="020B0604030504040204" pitchFamily="34" charset="-128"/>
              </a:rPr>
              <a:t>45</a:t>
            </a:r>
            <a:r>
              <a:rPr lang="ja-JP" altLang="en-US" sz="2400">
                <a:latin typeface="Meiryo" panose="020B0604030504040204" pitchFamily="34" charset="-128"/>
                <a:ea typeface="Meiryo" panose="020B0604030504040204" pitchFamily="34" charset="-128"/>
              </a:rPr>
              <a:t>文字で区切り，</a:t>
            </a:r>
            <a:r>
              <a:rPr lang="en-US" altLang="ja-JP" sz="2400" dirty="0">
                <a:latin typeface="Meiryo" panose="020B0604030504040204" pitchFamily="34" charset="-128"/>
                <a:ea typeface="Meiryo" panose="020B0604030504040204" pitchFamily="34" charset="-128"/>
              </a:rPr>
              <a:t>51</a:t>
            </a:r>
            <a:r>
              <a:rPr lang="ja-JP" altLang="en-US" sz="2400">
                <a:latin typeface="Meiryo" panose="020B0604030504040204" pitchFamily="34" charset="-128"/>
                <a:ea typeface="Meiryo" panose="020B0604030504040204" pitchFamily="34" charset="-128"/>
              </a:rPr>
              <a:t>・</a:t>
            </a:r>
            <a:r>
              <a:rPr lang="en-US" altLang="ja-JP" sz="2400" dirty="0">
                <a:latin typeface="Meiryo" panose="020B0604030504040204" pitchFamily="34" charset="-128"/>
                <a:ea typeface="Meiryo" panose="020B0604030504040204" pitchFamily="34" charset="-128"/>
              </a:rPr>
              <a:t>52</a:t>
            </a:r>
            <a:r>
              <a:rPr lang="ja-JP" altLang="en-US" sz="2400">
                <a:latin typeface="Meiryo" panose="020B0604030504040204" pitchFamily="34" charset="-128"/>
                <a:ea typeface="Meiryo" panose="020B0604030504040204" pitchFamily="34" charset="-128"/>
              </a:rPr>
              <a:t>文字目は</a:t>
            </a:r>
            <a:r>
              <a:rPr lang="en-US" altLang="ja-JP" sz="2400" dirty="0">
                <a:latin typeface="Meiryo" panose="020B0604030504040204" pitchFamily="34" charset="-128"/>
                <a:ea typeface="Meiryo" panose="020B0604030504040204" pitchFamily="34" charset="-128"/>
              </a:rPr>
              <a:t>[A-Z, a-z, 0-9]</a:t>
            </a:r>
            <a:r>
              <a:rPr lang="ja-JP" altLang="en-US" sz="2400">
                <a:latin typeface="Meiryo" panose="020B0604030504040204" pitchFamily="34" charset="-128"/>
                <a:ea typeface="Meiryo" panose="020B0604030504040204" pitchFamily="34" charset="-128"/>
              </a:rPr>
              <a:t> の</a:t>
            </a:r>
            <a:endParaRPr lang="en-US" altLang="ja-JP" sz="2400" dirty="0">
              <a:latin typeface="Meiryo" panose="020B0604030504040204" pitchFamily="34" charset="-128"/>
              <a:ea typeface="Meiryo" panose="020B0604030504040204" pitchFamily="34" charset="-128"/>
            </a:endParaRPr>
          </a:p>
          <a:p>
            <a:r>
              <a:rPr lang="en-US" altLang="ja-JP" sz="2400" dirty="0">
                <a:latin typeface="Meiryo" panose="020B0604030504040204" pitchFamily="34" charset="-128"/>
                <a:ea typeface="Meiryo" panose="020B0604030504040204" pitchFamily="34" charset="-128"/>
              </a:rPr>
              <a:t>62</a:t>
            </a:r>
            <a:r>
              <a:rPr lang="ja-JP" altLang="en-US" sz="2400">
                <a:latin typeface="Meiryo" panose="020B0604030504040204" pitchFamily="34" charset="-128"/>
                <a:ea typeface="Meiryo" panose="020B0604030504040204" pitchFamily="34" charset="-128"/>
              </a:rPr>
              <a:t>進数として表す</a:t>
            </a:r>
          </a:p>
        </p:txBody>
      </p:sp>
      <p:graphicFrame>
        <p:nvGraphicFramePr>
          <p:cNvPr id="5" name="表 4">
            <a:extLst>
              <a:ext uri="{FF2B5EF4-FFF2-40B4-BE49-F238E27FC236}">
                <a16:creationId xmlns:a16="http://schemas.microsoft.com/office/drawing/2014/main" id="{560ABE1B-FC94-3B44-9CA0-96FF67F2F578}"/>
              </a:ext>
            </a:extLst>
          </p:cNvPr>
          <p:cNvGraphicFramePr>
            <a:graphicFrameLocks noGrp="1"/>
          </p:cNvGraphicFramePr>
          <p:nvPr>
            <p:extLst>
              <p:ext uri="{D42A27DB-BD31-4B8C-83A1-F6EECF244321}">
                <p14:modId xmlns:p14="http://schemas.microsoft.com/office/powerpoint/2010/main" val="990918016"/>
              </p:ext>
            </p:extLst>
          </p:nvPr>
        </p:nvGraphicFramePr>
        <p:xfrm>
          <a:off x="760207" y="3729886"/>
          <a:ext cx="10671587" cy="2309725"/>
        </p:xfrm>
        <a:graphic>
          <a:graphicData uri="http://schemas.openxmlformats.org/drawingml/2006/table">
            <a:tbl>
              <a:tblPr firstRow="1" bandRow="1"/>
              <a:tblGrid>
                <a:gridCol w="1131091">
                  <a:extLst>
                    <a:ext uri="{9D8B030D-6E8A-4147-A177-3AD203B41FA5}">
                      <a16:colId xmlns:a16="http://schemas.microsoft.com/office/drawing/2014/main" val="481435591"/>
                    </a:ext>
                  </a:extLst>
                </a:gridCol>
                <a:gridCol w="442600">
                  <a:extLst>
                    <a:ext uri="{9D8B030D-6E8A-4147-A177-3AD203B41FA5}">
                      <a16:colId xmlns:a16="http://schemas.microsoft.com/office/drawing/2014/main" val="4173559314"/>
                    </a:ext>
                  </a:extLst>
                </a:gridCol>
                <a:gridCol w="442600">
                  <a:extLst>
                    <a:ext uri="{9D8B030D-6E8A-4147-A177-3AD203B41FA5}">
                      <a16:colId xmlns:a16="http://schemas.microsoft.com/office/drawing/2014/main" val="4194904720"/>
                    </a:ext>
                  </a:extLst>
                </a:gridCol>
                <a:gridCol w="1131091">
                  <a:extLst>
                    <a:ext uri="{9D8B030D-6E8A-4147-A177-3AD203B41FA5}">
                      <a16:colId xmlns:a16="http://schemas.microsoft.com/office/drawing/2014/main" val="958838391"/>
                    </a:ext>
                  </a:extLst>
                </a:gridCol>
                <a:gridCol w="442600">
                  <a:extLst>
                    <a:ext uri="{9D8B030D-6E8A-4147-A177-3AD203B41FA5}">
                      <a16:colId xmlns:a16="http://schemas.microsoft.com/office/drawing/2014/main" val="2313845630"/>
                    </a:ext>
                  </a:extLst>
                </a:gridCol>
                <a:gridCol w="442600">
                  <a:extLst>
                    <a:ext uri="{9D8B030D-6E8A-4147-A177-3AD203B41FA5}">
                      <a16:colId xmlns:a16="http://schemas.microsoft.com/office/drawing/2014/main" val="3853468590"/>
                    </a:ext>
                  </a:extLst>
                </a:gridCol>
                <a:gridCol w="1131091">
                  <a:extLst>
                    <a:ext uri="{9D8B030D-6E8A-4147-A177-3AD203B41FA5}">
                      <a16:colId xmlns:a16="http://schemas.microsoft.com/office/drawing/2014/main" val="1033996245"/>
                    </a:ext>
                  </a:extLst>
                </a:gridCol>
                <a:gridCol w="442600">
                  <a:extLst>
                    <a:ext uri="{9D8B030D-6E8A-4147-A177-3AD203B41FA5}">
                      <a16:colId xmlns:a16="http://schemas.microsoft.com/office/drawing/2014/main" val="3719573651"/>
                    </a:ext>
                  </a:extLst>
                </a:gridCol>
                <a:gridCol w="442600">
                  <a:extLst>
                    <a:ext uri="{9D8B030D-6E8A-4147-A177-3AD203B41FA5}">
                      <a16:colId xmlns:a16="http://schemas.microsoft.com/office/drawing/2014/main" val="2697737594"/>
                    </a:ext>
                  </a:extLst>
                </a:gridCol>
                <a:gridCol w="1426157">
                  <a:extLst>
                    <a:ext uri="{9D8B030D-6E8A-4147-A177-3AD203B41FA5}">
                      <a16:colId xmlns:a16="http://schemas.microsoft.com/office/drawing/2014/main" val="3043372498"/>
                    </a:ext>
                  </a:extLst>
                </a:gridCol>
                <a:gridCol w="442600">
                  <a:extLst>
                    <a:ext uri="{9D8B030D-6E8A-4147-A177-3AD203B41FA5}">
                      <a16:colId xmlns:a16="http://schemas.microsoft.com/office/drawing/2014/main" val="59570744"/>
                    </a:ext>
                  </a:extLst>
                </a:gridCol>
                <a:gridCol w="442600">
                  <a:extLst>
                    <a:ext uri="{9D8B030D-6E8A-4147-A177-3AD203B41FA5}">
                      <a16:colId xmlns:a16="http://schemas.microsoft.com/office/drawing/2014/main" val="2293509553"/>
                    </a:ext>
                  </a:extLst>
                </a:gridCol>
                <a:gridCol w="1426157">
                  <a:extLst>
                    <a:ext uri="{9D8B030D-6E8A-4147-A177-3AD203B41FA5}">
                      <a16:colId xmlns:a16="http://schemas.microsoft.com/office/drawing/2014/main" val="281101577"/>
                    </a:ext>
                  </a:extLst>
                </a:gridCol>
                <a:gridCol w="442600">
                  <a:extLst>
                    <a:ext uri="{9D8B030D-6E8A-4147-A177-3AD203B41FA5}">
                      <a16:colId xmlns:a16="http://schemas.microsoft.com/office/drawing/2014/main" val="3173909448"/>
                    </a:ext>
                  </a:extLst>
                </a:gridCol>
                <a:gridCol w="442600">
                  <a:extLst>
                    <a:ext uri="{9D8B030D-6E8A-4147-A177-3AD203B41FA5}">
                      <a16:colId xmlns:a16="http://schemas.microsoft.com/office/drawing/2014/main" val="250851139"/>
                    </a:ext>
                  </a:extLst>
                </a:gridCol>
              </a:tblGrid>
              <a:tr h="461945">
                <a:tc>
                  <a:txBody>
                    <a:bodyPr/>
                    <a:lstStyle/>
                    <a:p>
                      <a:r>
                        <a:rPr kumimoji="1" lang="en-US" altLang="ja-JP" sz="2000" dirty="0">
                          <a:latin typeface="Segoe UI Emoji" panose="020B0502040204020203" pitchFamily="34" charset="0"/>
                          <a:ea typeface="Segoe UI Emoji" panose="020B0502040204020203" pitchFamily="34" charset="0"/>
                        </a:rPr>
                        <a:t>1Block</a:t>
                      </a:r>
                    </a:p>
                  </a:txBody>
                  <a:tcPr marL="121920" marR="121920" marT="60960" marB="60960"/>
                </a:tc>
                <a:tc>
                  <a:txBody>
                    <a:bodyPr/>
                    <a:lstStyle/>
                    <a:p>
                      <a:r>
                        <a:rPr kumimoji="1" lang="en-US" altLang="ja-JP" sz="2000" dirty="0">
                          <a:latin typeface="Segoe UI Emoji" panose="020B0502040204020203" pitchFamily="34" charset="0"/>
                          <a:ea typeface="Segoe UI Emoji" panose="020B0502040204020203" pitchFamily="34" charset="0"/>
                        </a:rPr>
                        <a:t>A</a:t>
                      </a:r>
                    </a:p>
                  </a:txBody>
                  <a:tcPr marL="121920" marR="121920" marT="60960" marB="60960"/>
                </a:tc>
                <a:tc>
                  <a:txBody>
                    <a:bodyPr/>
                    <a:lstStyle/>
                    <a:p>
                      <a:r>
                        <a:rPr kumimoji="1" lang="en-US" altLang="ja-JP" sz="2000" dirty="0">
                          <a:latin typeface="Segoe UI Emoji" panose="020B0502040204020203" pitchFamily="34" charset="0"/>
                          <a:ea typeface="Segoe UI Emoji" panose="020B0502040204020203" pitchFamily="34" charset="0"/>
                        </a:rPr>
                        <a:t>A</a:t>
                      </a:r>
                      <a:endParaRPr kumimoji="1" lang="ja-JP" altLang="en-US" sz="2000">
                        <a:latin typeface="Segoe UI Emoji" panose="020B0502040204020203" pitchFamily="34" charset="0"/>
                        <a:ea typeface="Meiryo" panose="020B0604030504040204" pitchFamily="34" charset="-128"/>
                      </a:endParaRPr>
                    </a:p>
                  </a:txBody>
                  <a:tcPr marL="121920" marR="121920" marT="60960" marB="60960"/>
                </a:tc>
                <a:tc>
                  <a:txBody>
                    <a:bodyPr/>
                    <a:lstStyle/>
                    <a:p>
                      <a:r>
                        <a:rPr kumimoji="1" lang="en-US" altLang="ja-JP" sz="2000" dirty="0">
                          <a:latin typeface="Segoe UI Emoji" panose="020B0502040204020203" pitchFamily="34" charset="0"/>
                          <a:ea typeface="Segoe UI Emoji" panose="020B0502040204020203" pitchFamily="34" charset="0"/>
                        </a:rPr>
                        <a:t>6Block</a:t>
                      </a:r>
                      <a:endParaRPr kumimoji="1" lang="ja-JP" altLang="en-US" sz="2000">
                        <a:latin typeface="Segoe UI Emoji" panose="020B0502040204020203" pitchFamily="34" charset="0"/>
                        <a:ea typeface="Meiryo" panose="020B0604030504040204" pitchFamily="34" charset="-128"/>
                      </a:endParaRPr>
                    </a:p>
                  </a:txBody>
                  <a:tcPr marL="121920" marR="121920" marT="60960" marB="60960"/>
                </a:tc>
                <a:tc>
                  <a:txBody>
                    <a:bodyPr/>
                    <a:lstStyle/>
                    <a:p>
                      <a:r>
                        <a:rPr kumimoji="1" lang="en-US" altLang="ja-JP" sz="2000" dirty="0">
                          <a:latin typeface="Segoe UI Emoji" panose="020B0502040204020203" pitchFamily="34" charset="0"/>
                          <a:ea typeface="Segoe UI Emoji" panose="020B0502040204020203" pitchFamily="34" charset="0"/>
                        </a:rPr>
                        <a:t>A</a:t>
                      </a:r>
                      <a:endParaRPr kumimoji="1" lang="ja-JP" altLang="en-US" sz="2000">
                        <a:latin typeface="Segoe UI Emoji" panose="020B0502040204020203" pitchFamily="34" charset="0"/>
                        <a:ea typeface="Meiryo" panose="020B0604030504040204" pitchFamily="34" charset="-128"/>
                      </a:endParaRPr>
                    </a:p>
                  </a:txBody>
                  <a:tcPr marL="121920" marR="121920" marT="60960" marB="60960"/>
                </a:tc>
                <a:tc>
                  <a:txBody>
                    <a:bodyPr/>
                    <a:lstStyle/>
                    <a:p>
                      <a:r>
                        <a:rPr kumimoji="1" lang="en-US" altLang="ja-JP" sz="2000" dirty="0">
                          <a:latin typeface="Segoe UI Emoji" panose="020B0502040204020203" pitchFamily="34" charset="0"/>
                          <a:ea typeface="Segoe UI Emoji" panose="020B0502040204020203" pitchFamily="34" charset="0"/>
                        </a:rPr>
                        <a:t>F</a:t>
                      </a:r>
                      <a:endParaRPr kumimoji="1" lang="ja-JP" altLang="en-US" sz="2000">
                        <a:latin typeface="Segoe UI Emoji" panose="020B0502040204020203" pitchFamily="34" charset="0"/>
                        <a:ea typeface="Meiryo" panose="020B0604030504040204" pitchFamily="34" charset="-128"/>
                      </a:endParaRPr>
                    </a:p>
                  </a:txBody>
                  <a:tcPr marL="121920" marR="121920" marT="60960" marB="60960"/>
                </a:tc>
                <a:tc>
                  <a:txBody>
                    <a:bodyPr/>
                    <a:lstStyle/>
                    <a:p>
                      <a:r>
                        <a:rPr kumimoji="1" lang="en-US" altLang="ja-JP" sz="2000" dirty="0">
                          <a:latin typeface="Segoe UI Emoji" panose="020B0502040204020203" pitchFamily="34" charset="0"/>
                          <a:ea typeface="Segoe UI Emoji" panose="020B0502040204020203" pitchFamily="34" charset="0"/>
                        </a:rPr>
                        <a:t>28Block</a:t>
                      </a:r>
                      <a:endParaRPr kumimoji="1" lang="ja-JP" altLang="en-US" sz="2000">
                        <a:latin typeface="Segoe UI Emoji" panose="020B0502040204020203" pitchFamily="34" charset="0"/>
                        <a:ea typeface="Meiryo" panose="020B0604030504040204" pitchFamily="34" charset="-128"/>
                      </a:endParaRPr>
                    </a:p>
                  </a:txBody>
                  <a:tcPr marL="121920" marR="121920" marT="60960" marB="60960"/>
                </a:tc>
                <a:tc>
                  <a:txBody>
                    <a:bodyPr/>
                    <a:lstStyle/>
                    <a:p>
                      <a:r>
                        <a:rPr kumimoji="1" lang="en-US" altLang="ja-JP" sz="2000" dirty="0">
                          <a:latin typeface="Segoe UI Emoji" panose="020B0502040204020203" pitchFamily="34" charset="0"/>
                          <a:ea typeface="Segoe UI Emoji" panose="020B0502040204020203" pitchFamily="34" charset="0"/>
                        </a:rPr>
                        <a:t>A</a:t>
                      </a:r>
                      <a:endParaRPr kumimoji="1" lang="ja-JP" altLang="en-US" sz="2000">
                        <a:latin typeface="Segoe UI Emoji" panose="020B0502040204020203" pitchFamily="34" charset="0"/>
                        <a:ea typeface="Meiryo" panose="020B0604030504040204" pitchFamily="34" charset="-128"/>
                      </a:endParaRPr>
                    </a:p>
                  </a:txBody>
                  <a:tcPr marL="121920" marR="121920" marT="60960" marB="60960"/>
                </a:tc>
                <a:tc>
                  <a:txBody>
                    <a:bodyPr/>
                    <a:lstStyle/>
                    <a:p>
                      <a:r>
                        <a:rPr kumimoji="1" lang="en-US" altLang="ja-JP" sz="2000" dirty="0">
                          <a:latin typeface="Segoe UI Emoji" panose="020B0502040204020203" pitchFamily="34" charset="0"/>
                          <a:ea typeface="Segoe UI Emoji" panose="020B0502040204020203" pitchFamily="34" charset="0"/>
                        </a:rPr>
                        <a:t>b</a:t>
                      </a:r>
                      <a:endParaRPr kumimoji="1" lang="ja-JP" altLang="en-US" sz="2000">
                        <a:latin typeface="Segoe UI Emoji" panose="020B0502040204020203" pitchFamily="34" charset="0"/>
                        <a:ea typeface="Meiryo" panose="020B0604030504040204" pitchFamily="34" charset="-128"/>
                      </a:endParaRPr>
                    </a:p>
                  </a:txBody>
                  <a:tcPr marL="121920" marR="121920" marT="60960" marB="60960"/>
                </a:tc>
                <a:tc>
                  <a:txBody>
                    <a:bodyPr/>
                    <a:lstStyle/>
                    <a:p>
                      <a:r>
                        <a:rPr kumimoji="1" lang="en-US" altLang="ja-JP" sz="2000" dirty="0">
                          <a:latin typeface="Segoe UI Emoji" panose="020B0502040204020203" pitchFamily="34" charset="0"/>
                          <a:ea typeface="Segoe UI Emoji" panose="020B0502040204020203" pitchFamily="34" charset="0"/>
                        </a:rPr>
                        <a:t>62Block</a:t>
                      </a:r>
                      <a:endParaRPr kumimoji="1" lang="ja-JP" altLang="en-US" sz="2000">
                        <a:latin typeface="Segoe UI Emoji" panose="020B0502040204020203" pitchFamily="34" charset="0"/>
                        <a:ea typeface="Meiryo" panose="020B0604030504040204" pitchFamily="34" charset="-128"/>
                      </a:endParaRPr>
                    </a:p>
                  </a:txBody>
                  <a:tcPr marL="121920" marR="121920" marT="60960" marB="60960"/>
                </a:tc>
                <a:tc>
                  <a:txBody>
                    <a:bodyPr/>
                    <a:lstStyle/>
                    <a:p>
                      <a:r>
                        <a:rPr kumimoji="1" lang="en-US" altLang="ja-JP" sz="2000" dirty="0">
                          <a:latin typeface="Segoe UI Emoji" panose="020B0502040204020203" pitchFamily="34" charset="0"/>
                          <a:ea typeface="Segoe UI Emoji" panose="020B0502040204020203" pitchFamily="34" charset="0"/>
                        </a:rPr>
                        <a:t>A</a:t>
                      </a:r>
                      <a:endParaRPr kumimoji="1" lang="ja-JP" altLang="en-US" sz="2000">
                        <a:latin typeface="Segoe UI Emoji" panose="020B0502040204020203" pitchFamily="34" charset="0"/>
                        <a:ea typeface="Meiryo" panose="020B0604030504040204" pitchFamily="34" charset="-128"/>
                      </a:endParaRPr>
                    </a:p>
                  </a:txBody>
                  <a:tcPr marL="121920" marR="121920" marT="60960" marB="60960"/>
                </a:tc>
                <a:tc>
                  <a:txBody>
                    <a:bodyPr/>
                    <a:lstStyle/>
                    <a:p>
                      <a:r>
                        <a:rPr kumimoji="1" lang="en-US" altLang="ja-JP" sz="2000" dirty="0">
                          <a:latin typeface="Segoe UI Emoji" panose="020B0502040204020203" pitchFamily="34" charset="0"/>
                          <a:ea typeface="Segoe UI Emoji" panose="020B0502040204020203" pitchFamily="34" charset="0"/>
                        </a:rPr>
                        <a:t>9</a:t>
                      </a:r>
                      <a:endParaRPr kumimoji="1" lang="ja-JP" altLang="en-US" sz="2000">
                        <a:latin typeface="Segoe UI Emoji" panose="020B0502040204020203" pitchFamily="34" charset="0"/>
                        <a:ea typeface="Meiryo" panose="020B0604030504040204" pitchFamily="34" charset="-128"/>
                      </a:endParaRPr>
                    </a:p>
                  </a:txBody>
                  <a:tcPr marL="121920" marR="121920" marT="60960" marB="60960"/>
                </a:tc>
                <a:tc>
                  <a:txBody>
                    <a:bodyPr/>
                    <a:lstStyle/>
                    <a:p>
                      <a:r>
                        <a:rPr kumimoji="1" lang="en-US" altLang="ja-JP" sz="2000" dirty="0">
                          <a:latin typeface="Segoe UI Emoji" panose="020B0502040204020203" pitchFamily="34" charset="0"/>
                          <a:ea typeface="Segoe UI Emoji" panose="020B0502040204020203" pitchFamily="34" charset="0"/>
                        </a:rPr>
                        <a:t>1614Block</a:t>
                      </a:r>
                      <a:endParaRPr kumimoji="1" lang="ja-JP" altLang="en-US" sz="2000">
                        <a:latin typeface="Segoe UI Emoji" panose="020B0502040204020203" pitchFamily="34" charset="0"/>
                        <a:ea typeface="Meiryo" panose="020B0604030504040204" pitchFamily="34" charset="-128"/>
                      </a:endParaRPr>
                    </a:p>
                  </a:txBody>
                  <a:tcPr marL="121920" marR="121920" marT="60960" marB="60960"/>
                </a:tc>
                <a:tc>
                  <a:txBody>
                    <a:bodyPr/>
                    <a:lstStyle/>
                    <a:p>
                      <a:r>
                        <a:rPr kumimoji="1" lang="en-US" altLang="ja-JP" sz="2000" dirty="0">
                          <a:latin typeface="Segoe UI Emoji" panose="020B0502040204020203" pitchFamily="34" charset="0"/>
                          <a:ea typeface="Segoe UI Emoji" panose="020B0502040204020203" pitchFamily="34" charset="0"/>
                        </a:rPr>
                        <a:t>a</a:t>
                      </a:r>
                      <a:endParaRPr kumimoji="1" lang="ja-JP" altLang="en-US" sz="2000">
                        <a:latin typeface="Segoe UI Emoji" panose="020B0502040204020203" pitchFamily="34" charset="0"/>
                        <a:ea typeface="Meiryo" panose="020B0604030504040204" pitchFamily="34" charset="-128"/>
                      </a:endParaRPr>
                    </a:p>
                  </a:txBody>
                  <a:tcPr marL="121920" marR="121920" marT="60960" marB="60960"/>
                </a:tc>
                <a:tc>
                  <a:txBody>
                    <a:bodyPr/>
                    <a:lstStyle/>
                    <a:p>
                      <a:r>
                        <a:rPr kumimoji="1" lang="en-US" altLang="ja-JP" sz="2000" dirty="0">
                          <a:latin typeface="Segoe UI Emoji" panose="020B0502040204020203" pitchFamily="34" charset="0"/>
                          <a:ea typeface="Segoe UI Emoji" panose="020B0502040204020203" pitchFamily="34" charset="0"/>
                        </a:rPr>
                        <a:t>B</a:t>
                      </a:r>
                      <a:endParaRPr kumimoji="1" lang="ja-JP" altLang="en-US" sz="2000">
                        <a:latin typeface="Segoe UI Emoji" panose="020B0502040204020203" pitchFamily="34" charset="0"/>
                        <a:ea typeface="Meiryo" panose="020B0604030504040204" pitchFamily="34" charset="-128"/>
                      </a:endParaRPr>
                    </a:p>
                  </a:txBody>
                  <a:tcPr marL="121920" marR="121920" marT="60960" marB="60960"/>
                </a:tc>
                <a:extLst>
                  <a:ext uri="{0D108BD9-81ED-4DB2-BD59-A6C34878D82A}">
                    <a16:rowId xmlns:a16="http://schemas.microsoft.com/office/drawing/2014/main" val="1735153007"/>
                  </a:ext>
                </a:extLst>
              </a:tr>
              <a:tr h="461945">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1" lang="en-US" altLang="ja-JP" sz="2000" dirty="0">
                          <a:latin typeface="Segoe UI Emoji" panose="020B0502040204020203" pitchFamily="34" charset="0"/>
                          <a:ea typeface="Segoe UI Emoji" panose="020B0502040204020203" pitchFamily="34" charset="0"/>
                        </a:rPr>
                        <a:t>2Block</a:t>
                      </a:r>
                    </a:p>
                  </a:txBody>
                  <a:tcPr marL="121920" marR="121920" marT="60960" marB="60960"/>
                </a:tc>
                <a:tc>
                  <a:txBody>
                    <a:bodyPr/>
                    <a:lstStyle/>
                    <a:p>
                      <a:r>
                        <a:rPr kumimoji="1" lang="en-US" altLang="ja-JP" sz="2000" dirty="0">
                          <a:latin typeface="Segoe UI Emoji" panose="020B0502040204020203" pitchFamily="34" charset="0"/>
                          <a:ea typeface="Segoe UI Emoji" panose="020B0502040204020203" pitchFamily="34" charset="0"/>
                        </a:rPr>
                        <a:t>A</a:t>
                      </a:r>
                      <a:endParaRPr kumimoji="1" lang="ja-JP" altLang="en-US" sz="2000">
                        <a:latin typeface="Segoe UI Emoji" panose="020B0502040204020203" pitchFamily="34" charset="0"/>
                        <a:ea typeface="Meiryo" panose="020B0604030504040204" pitchFamily="34" charset="-128"/>
                      </a:endParaRPr>
                    </a:p>
                  </a:txBody>
                  <a:tcPr marL="121920" marR="121920" marT="60960" marB="60960"/>
                </a:tc>
                <a:tc>
                  <a:txBody>
                    <a:bodyPr/>
                    <a:lstStyle/>
                    <a:p>
                      <a:r>
                        <a:rPr kumimoji="1" lang="en-US" altLang="ja-JP" sz="2000" dirty="0">
                          <a:latin typeface="Segoe UI Emoji" panose="020B0502040204020203" pitchFamily="34" charset="0"/>
                          <a:ea typeface="Segoe UI Emoji" panose="020B0502040204020203" pitchFamily="34" charset="0"/>
                        </a:rPr>
                        <a:t>B</a:t>
                      </a:r>
                      <a:endParaRPr kumimoji="1" lang="ja-JP" altLang="en-US" sz="2000">
                        <a:latin typeface="Segoe UI Emoji" panose="020B0502040204020203" pitchFamily="34" charset="0"/>
                        <a:ea typeface="Meiryo" panose="020B0604030504040204" pitchFamily="34" charset="-128"/>
                      </a:endParaRPr>
                    </a:p>
                  </a:txBody>
                  <a:tcPr marL="121920" marR="121920" marT="60960" marB="60960"/>
                </a:tc>
                <a:tc>
                  <a:txBody>
                    <a:bodyPr/>
                    <a:lstStyle/>
                    <a:p>
                      <a:r>
                        <a:rPr kumimoji="1" lang="en-US" altLang="ja-JP" sz="2000" dirty="0">
                          <a:latin typeface="Segoe UI Emoji" panose="020B0502040204020203" pitchFamily="34" charset="0"/>
                          <a:ea typeface="Segoe UI Emoji" panose="020B0502040204020203" pitchFamily="34" charset="0"/>
                        </a:rPr>
                        <a:t>7Block</a:t>
                      </a:r>
                      <a:endParaRPr kumimoji="1" lang="ja-JP" altLang="en-US" sz="2000">
                        <a:latin typeface="Segoe UI Emoji" panose="020B0502040204020203" pitchFamily="34" charset="0"/>
                        <a:ea typeface="Meiryo" panose="020B0604030504040204" pitchFamily="34" charset="-128"/>
                      </a:endParaRPr>
                    </a:p>
                  </a:txBody>
                  <a:tcPr marL="121920" marR="121920" marT="60960" marB="60960"/>
                </a:tc>
                <a:tc>
                  <a:txBody>
                    <a:bodyPr/>
                    <a:lstStyle/>
                    <a:p>
                      <a:r>
                        <a:rPr kumimoji="1" lang="en-US" altLang="ja-JP" sz="2000" dirty="0">
                          <a:latin typeface="Segoe UI Emoji" panose="020B0502040204020203" pitchFamily="34" charset="0"/>
                          <a:ea typeface="Segoe UI Emoji" panose="020B0502040204020203" pitchFamily="34" charset="0"/>
                        </a:rPr>
                        <a:t>A</a:t>
                      </a:r>
                      <a:endParaRPr kumimoji="1" lang="ja-JP" altLang="en-US" sz="2000">
                        <a:latin typeface="Segoe UI Emoji" panose="020B0502040204020203" pitchFamily="34" charset="0"/>
                        <a:ea typeface="Meiryo" panose="020B0604030504040204" pitchFamily="34" charset="-128"/>
                      </a:endParaRPr>
                    </a:p>
                  </a:txBody>
                  <a:tcPr marL="121920" marR="121920" marT="60960" marB="60960"/>
                </a:tc>
                <a:tc>
                  <a:txBody>
                    <a:bodyPr/>
                    <a:lstStyle/>
                    <a:p>
                      <a:r>
                        <a:rPr kumimoji="1" lang="en-US" altLang="ja-JP" sz="2000" dirty="0">
                          <a:latin typeface="Segoe UI Emoji" panose="020B0502040204020203" pitchFamily="34" charset="0"/>
                          <a:ea typeface="Segoe UI Emoji" panose="020B0502040204020203" pitchFamily="34" charset="0"/>
                        </a:rPr>
                        <a:t>G</a:t>
                      </a:r>
                      <a:endParaRPr kumimoji="1" lang="ja-JP" altLang="en-US" sz="2000">
                        <a:latin typeface="Segoe UI Emoji" panose="020B0502040204020203" pitchFamily="34" charset="0"/>
                        <a:ea typeface="Meiryo" panose="020B0604030504040204" pitchFamily="34" charset="-128"/>
                      </a:endParaRPr>
                    </a:p>
                  </a:txBody>
                  <a:tcPr marL="121920" marR="121920" marT="60960" marB="60960"/>
                </a:tc>
                <a:tc gridSpan="3">
                  <a:txBody>
                    <a:bodyPr/>
                    <a:lstStyle/>
                    <a:p>
                      <a:pPr algn="ctr"/>
                      <a:r>
                        <a:rPr kumimoji="1" lang="en-US" altLang="ja-JP" sz="2000" dirty="0">
                          <a:latin typeface="Segoe UI Emoji" panose="020B0502040204020203" pitchFamily="34" charset="0"/>
                          <a:ea typeface="Segoe UI Emoji" panose="020B0502040204020203" pitchFamily="34" charset="0"/>
                        </a:rPr>
                        <a:t>…</a:t>
                      </a:r>
                      <a:endParaRPr kumimoji="1" lang="ja-JP" altLang="en-US" sz="2000">
                        <a:latin typeface="Segoe UI Emoji" panose="020B0502040204020203" pitchFamily="34" charset="0"/>
                        <a:ea typeface="Meiryo" panose="020B0604030504040204" pitchFamily="34" charset="-128"/>
                      </a:endParaRPr>
                    </a:p>
                  </a:txBody>
                  <a:tcPr marL="121920" marR="121920" marT="60960" marB="60960"/>
                </a:tc>
                <a:tc hMerge="1">
                  <a:txBody>
                    <a:bodyPr/>
                    <a:lstStyle/>
                    <a:p>
                      <a:endParaRPr kumimoji="1" lang="ja-JP" altLang="en-US"/>
                    </a:p>
                  </a:txBody>
                  <a:tcPr/>
                </a:tc>
                <a:tc hMerge="1">
                  <a:txBody>
                    <a:bodyPr/>
                    <a:lstStyle/>
                    <a:p>
                      <a:endParaRPr kumimoji="1" lang="ja-JP" altLang="en-US"/>
                    </a:p>
                  </a:txBody>
                  <a:tcPr/>
                </a:tc>
                <a:tc>
                  <a:txBody>
                    <a:bodyPr/>
                    <a:lstStyle/>
                    <a:p>
                      <a:r>
                        <a:rPr kumimoji="1" lang="en-US" altLang="ja-JP" sz="2000" dirty="0">
                          <a:latin typeface="Segoe UI Emoji" panose="020B0502040204020203" pitchFamily="34" charset="0"/>
                          <a:ea typeface="Segoe UI Emoji" panose="020B0502040204020203" pitchFamily="34" charset="0"/>
                        </a:rPr>
                        <a:t>63Block</a:t>
                      </a:r>
                      <a:endParaRPr kumimoji="1" lang="ja-JP" altLang="en-US" sz="2000">
                        <a:latin typeface="Segoe UI Emoji" panose="020B0502040204020203" pitchFamily="34" charset="0"/>
                        <a:ea typeface="Meiryo" panose="020B0604030504040204" pitchFamily="34" charset="-128"/>
                      </a:endParaRPr>
                    </a:p>
                  </a:txBody>
                  <a:tcPr marL="121920" marR="121920" marT="60960" marB="60960"/>
                </a:tc>
                <a:tc>
                  <a:txBody>
                    <a:bodyPr/>
                    <a:lstStyle/>
                    <a:p>
                      <a:r>
                        <a:rPr kumimoji="1" lang="en-US" altLang="ja-JP" sz="2000" dirty="0">
                          <a:latin typeface="Segoe UI Emoji" panose="020B0502040204020203" pitchFamily="34" charset="0"/>
                          <a:ea typeface="Segoe UI Emoji" panose="020B0502040204020203" pitchFamily="34" charset="0"/>
                        </a:rPr>
                        <a:t>B</a:t>
                      </a:r>
                      <a:endParaRPr kumimoji="1" lang="ja-JP" altLang="en-US" sz="2000">
                        <a:latin typeface="Segoe UI Emoji" panose="020B0502040204020203" pitchFamily="34" charset="0"/>
                        <a:ea typeface="Meiryo" panose="020B0604030504040204" pitchFamily="34" charset="-128"/>
                      </a:endParaRPr>
                    </a:p>
                  </a:txBody>
                  <a:tcPr marL="121920" marR="121920" marT="60960" marB="60960"/>
                </a:tc>
                <a:tc>
                  <a:txBody>
                    <a:bodyPr/>
                    <a:lstStyle/>
                    <a:p>
                      <a:r>
                        <a:rPr kumimoji="1" lang="en-US" altLang="ja-JP" sz="2000" dirty="0">
                          <a:latin typeface="Segoe UI Emoji" panose="020B0502040204020203" pitchFamily="34" charset="0"/>
                          <a:ea typeface="Segoe UI Emoji" panose="020B0502040204020203" pitchFamily="34" charset="0"/>
                        </a:rPr>
                        <a:t>A</a:t>
                      </a:r>
                      <a:endParaRPr kumimoji="1" lang="ja-JP" altLang="en-US" sz="2000">
                        <a:latin typeface="Segoe UI Emoji" panose="020B0502040204020203" pitchFamily="34" charset="0"/>
                        <a:ea typeface="Meiryo" panose="020B0604030504040204" pitchFamily="34" charset="-128"/>
                      </a:endParaRPr>
                    </a:p>
                  </a:txBody>
                  <a:tcPr marL="121920" marR="121920" marT="60960" marB="60960"/>
                </a:tc>
                <a:tc>
                  <a:txBody>
                    <a:bodyPr/>
                    <a:lstStyle/>
                    <a:p>
                      <a:r>
                        <a:rPr kumimoji="1" lang="en-US" altLang="ja-JP" sz="2000" dirty="0">
                          <a:latin typeface="Segoe UI Emoji" panose="020B0502040204020203" pitchFamily="34" charset="0"/>
                          <a:ea typeface="Segoe UI Emoji" panose="020B0502040204020203" pitchFamily="34" charset="0"/>
                        </a:rPr>
                        <a:t>1615Block</a:t>
                      </a:r>
                      <a:endParaRPr kumimoji="1" lang="ja-JP" altLang="en-US" sz="2000">
                        <a:latin typeface="Segoe UI Emoji" panose="020B0502040204020203" pitchFamily="34" charset="0"/>
                        <a:ea typeface="Meiryo" panose="020B0604030504040204" pitchFamily="34" charset="-128"/>
                      </a:endParaRPr>
                    </a:p>
                  </a:txBody>
                  <a:tcPr marL="121920" marR="121920" marT="60960" marB="60960"/>
                </a:tc>
                <a:tc>
                  <a:txBody>
                    <a:bodyPr/>
                    <a:lstStyle/>
                    <a:p>
                      <a:r>
                        <a:rPr kumimoji="1" lang="en-US" altLang="ja-JP" sz="2000" dirty="0">
                          <a:latin typeface="Segoe UI Emoji" panose="020B0502040204020203" pitchFamily="34" charset="0"/>
                          <a:ea typeface="Segoe UI Emoji" panose="020B0502040204020203" pitchFamily="34" charset="0"/>
                        </a:rPr>
                        <a:t>a</a:t>
                      </a:r>
                      <a:endParaRPr kumimoji="1" lang="ja-JP" altLang="en-US" sz="2000">
                        <a:latin typeface="Segoe UI Emoji" panose="020B0502040204020203" pitchFamily="34" charset="0"/>
                        <a:ea typeface="Meiryo" panose="020B0604030504040204" pitchFamily="34" charset="-128"/>
                      </a:endParaRPr>
                    </a:p>
                  </a:txBody>
                  <a:tcPr marL="121920" marR="121920" marT="60960" marB="60960"/>
                </a:tc>
                <a:tc>
                  <a:txBody>
                    <a:bodyPr/>
                    <a:lstStyle/>
                    <a:p>
                      <a:r>
                        <a:rPr kumimoji="1" lang="en-US" altLang="ja-JP" sz="2000" dirty="0">
                          <a:latin typeface="Segoe UI Emoji" panose="020B0502040204020203" pitchFamily="34" charset="0"/>
                          <a:ea typeface="Segoe UI Emoji" panose="020B0502040204020203" pitchFamily="34" charset="0"/>
                        </a:rPr>
                        <a:t>C</a:t>
                      </a:r>
                      <a:endParaRPr kumimoji="1" lang="ja-JP" altLang="en-US" sz="2000">
                        <a:latin typeface="Segoe UI Emoji" panose="020B0502040204020203" pitchFamily="34" charset="0"/>
                        <a:ea typeface="Meiryo" panose="020B0604030504040204" pitchFamily="34" charset="-128"/>
                      </a:endParaRPr>
                    </a:p>
                  </a:txBody>
                  <a:tcPr marL="121920" marR="121920" marT="60960" marB="60960"/>
                </a:tc>
                <a:extLst>
                  <a:ext uri="{0D108BD9-81ED-4DB2-BD59-A6C34878D82A}">
                    <a16:rowId xmlns:a16="http://schemas.microsoft.com/office/drawing/2014/main" val="4092991498"/>
                  </a:ext>
                </a:extLst>
              </a:tr>
              <a:tr h="461945">
                <a:tc>
                  <a:txBody>
                    <a:bodyPr/>
                    <a:lstStyle/>
                    <a:p>
                      <a:r>
                        <a:rPr kumimoji="1" lang="en-US" altLang="ja-JP" sz="2000" dirty="0">
                          <a:latin typeface="Segoe UI Emoji" panose="020B0502040204020203" pitchFamily="34" charset="0"/>
                          <a:ea typeface="Segoe UI Emoji" panose="020B0502040204020203" pitchFamily="34" charset="0"/>
                        </a:rPr>
                        <a:t>3Block</a:t>
                      </a:r>
                      <a:endParaRPr kumimoji="1" lang="ja-JP" altLang="en-US" sz="2000">
                        <a:latin typeface="Segoe UI Emoji" panose="020B0502040204020203" pitchFamily="34" charset="0"/>
                        <a:ea typeface="Meiryo" panose="020B0604030504040204" pitchFamily="34" charset="-128"/>
                      </a:endParaRPr>
                    </a:p>
                  </a:txBody>
                  <a:tcPr marL="121920" marR="121920" marT="60960" marB="60960"/>
                </a:tc>
                <a:tc>
                  <a:txBody>
                    <a:bodyPr/>
                    <a:lstStyle/>
                    <a:p>
                      <a:r>
                        <a:rPr kumimoji="1" lang="en-US" altLang="ja-JP" sz="2000" dirty="0">
                          <a:latin typeface="Segoe UI Emoji" panose="020B0502040204020203" pitchFamily="34" charset="0"/>
                          <a:ea typeface="Segoe UI Emoji" panose="020B0502040204020203" pitchFamily="34" charset="0"/>
                        </a:rPr>
                        <a:t>A</a:t>
                      </a:r>
                      <a:endParaRPr kumimoji="1" lang="ja-JP" altLang="en-US" sz="2000">
                        <a:latin typeface="Segoe UI Emoji" panose="020B0502040204020203" pitchFamily="34" charset="0"/>
                        <a:ea typeface="Meiryo" panose="020B0604030504040204" pitchFamily="34" charset="-128"/>
                      </a:endParaRPr>
                    </a:p>
                  </a:txBody>
                  <a:tcPr marL="121920" marR="121920" marT="60960" marB="60960"/>
                </a:tc>
                <a:tc>
                  <a:txBody>
                    <a:bodyPr/>
                    <a:lstStyle/>
                    <a:p>
                      <a:r>
                        <a:rPr kumimoji="1" lang="en-US" altLang="ja-JP" sz="2000" dirty="0">
                          <a:latin typeface="Segoe UI Emoji" panose="020B0502040204020203" pitchFamily="34" charset="0"/>
                          <a:ea typeface="Segoe UI Emoji" panose="020B0502040204020203" pitchFamily="34" charset="0"/>
                        </a:rPr>
                        <a:t>C</a:t>
                      </a:r>
                      <a:endParaRPr kumimoji="1" lang="ja-JP" altLang="en-US" sz="2000">
                        <a:latin typeface="Segoe UI Emoji" panose="020B0502040204020203" pitchFamily="34" charset="0"/>
                        <a:ea typeface="Meiryo" panose="020B0604030504040204" pitchFamily="34" charset="-128"/>
                      </a:endParaRPr>
                    </a:p>
                  </a:txBody>
                  <a:tcPr marL="121920" marR="121920" marT="60960" marB="60960"/>
                </a:tc>
                <a:tc gridSpan="3">
                  <a:txBody>
                    <a:bodyPr/>
                    <a:lstStyle/>
                    <a:p>
                      <a:pPr algn="ctr"/>
                      <a:r>
                        <a:rPr kumimoji="1" lang="en-US" altLang="ja-JP" sz="2000" dirty="0">
                          <a:latin typeface="Segoe UI Emoji" panose="020B0502040204020203" pitchFamily="34" charset="0"/>
                          <a:ea typeface="Segoe UI Emoji" panose="020B0502040204020203" pitchFamily="34" charset="0"/>
                        </a:rPr>
                        <a:t>…</a:t>
                      </a:r>
                      <a:endParaRPr kumimoji="1" lang="ja-JP" altLang="en-US" sz="2000">
                        <a:latin typeface="Segoe UI Emoji" panose="020B0502040204020203" pitchFamily="34" charset="0"/>
                        <a:ea typeface="Meiryo" panose="020B0604030504040204" pitchFamily="34" charset="-128"/>
                      </a:endParaRPr>
                    </a:p>
                  </a:txBody>
                  <a:tcPr marL="121920" marR="121920" marT="60960" marB="60960"/>
                </a:tc>
                <a:tc hMerge="1">
                  <a:txBody>
                    <a:bodyPr/>
                    <a:lstStyle/>
                    <a:p>
                      <a:endParaRPr kumimoji="1" lang="ja-JP" altLang="en-US"/>
                    </a:p>
                  </a:txBody>
                  <a:tcPr/>
                </a:tc>
                <a:tc hMerge="1">
                  <a:txBody>
                    <a:bodyPr/>
                    <a:lstStyle/>
                    <a:p>
                      <a:endParaRPr kumimoji="1" lang="ja-JP" altLang="en-US"/>
                    </a:p>
                  </a:txBody>
                  <a:tcPr/>
                </a:tc>
                <a:tc>
                  <a:txBody>
                    <a:bodyPr/>
                    <a:lstStyle/>
                    <a:p>
                      <a:r>
                        <a:rPr kumimoji="1" lang="en-US" altLang="ja-JP" sz="2000" dirty="0">
                          <a:latin typeface="Segoe UI Emoji" panose="020B0502040204020203" pitchFamily="34" charset="0"/>
                          <a:ea typeface="Segoe UI Emoji" panose="020B0502040204020203" pitchFamily="34" charset="0"/>
                        </a:rPr>
                        <a:t>52Block</a:t>
                      </a:r>
                      <a:endParaRPr kumimoji="1" lang="ja-JP" altLang="en-US" sz="2000">
                        <a:latin typeface="Segoe UI Emoji" panose="020B0502040204020203" pitchFamily="34" charset="0"/>
                        <a:ea typeface="Meiryo" panose="020B0604030504040204" pitchFamily="34" charset="-128"/>
                      </a:endParaRPr>
                    </a:p>
                  </a:txBody>
                  <a:tcPr marL="121920" marR="121920" marT="60960" marB="60960"/>
                </a:tc>
                <a:tc>
                  <a:txBody>
                    <a:bodyPr/>
                    <a:lstStyle/>
                    <a:p>
                      <a:r>
                        <a:rPr kumimoji="1" lang="en-US" altLang="ja-JP" sz="2000" dirty="0">
                          <a:latin typeface="Segoe UI Emoji" panose="020B0502040204020203" pitchFamily="34" charset="0"/>
                          <a:ea typeface="Segoe UI Emoji" panose="020B0502040204020203" pitchFamily="34" charset="0"/>
                        </a:rPr>
                        <a:t>A</a:t>
                      </a:r>
                      <a:endParaRPr kumimoji="1" lang="ja-JP" altLang="en-US" sz="2000">
                        <a:latin typeface="Segoe UI Emoji" panose="020B0502040204020203" pitchFamily="34" charset="0"/>
                        <a:ea typeface="Meiryo" panose="020B0604030504040204" pitchFamily="34" charset="-128"/>
                      </a:endParaRPr>
                    </a:p>
                  </a:txBody>
                  <a:tcPr marL="121920" marR="121920" marT="60960" marB="60960"/>
                </a:tc>
                <a:tc>
                  <a:txBody>
                    <a:bodyPr/>
                    <a:lstStyle/>
                    <a:p>
                      <a:r>
                        <a:rPr kumimoji="1" lang="en-US" altLang="ja-JP" sz="2000" dirty="0">
                          <a:latin typeface="Segoe UI Emoji" panose="020B0502040204020203" pitchFamily="34" charset="0"/>
                          <a:ea typeface="Segoe UI Emoji" panose="020B0502040204020203" pitchFamily="34" charset="0"/>
                        </a:rPr>
                        <a:t>z</a:t>
                      </a:r>
                      <a:endParaRPr kumimoji="1" lang="ja-JP" altLang="en-US" sz="2000">
                        <a:latin typeface="Segoe UI Emoji" panose="020B0502040204020203" pitchFamily="34" charset="0"/>
                        <a:ea typeface="Meiryo" panose="020B0604030504040204" pitchFamily="34" charset="-128"/>
                      </a:endParaRPr>
                    </a:p>
                  </a:txBody>
                  <a:tcPr marL="121920" marR="121920" marT="60960" marB="60960"/>
                </a:tc>
                <a:tc gridSpan="3">
                  <a:txBody>
                    <a:bodyPr/>
                    <a:lstStyle/>
                    <a:p>
                      <a:pPr algn="ctr"/>
                      <a:r>
                        <a:rPr kumimoji="1" lang="en-US" altLang="ja-JP" sz="2000" dirty="0">
                          <a:latin typeface="Segoe UI Emoji" panose="020B0502040204020203" pitchFamily="34" charset="0"/>
                          <a:ea typeface="Segoe UI Emoji" panose="020B0502040204020203" pitchFamily="34" charset="0"/>
                        </a:rPr>
                        <a:t>…</a:t>
                      </a:r>
                      <a:endParaRPr kumimoji="1" lang="ja-JP" altLang="en-US" sz="2000">
                        <a:latin typeface="Segoe UI Emoji" panose="020B0502040204020203" pitchFamily="34" charset="0"/>
                        <a:ea typeface="Meiryo" panose="020B0604030504040204" pitchFamily="34" charset="-128"/>
                      </a:endParaRPr>
                    </a:p>
                  </a:txBody>
                  <a:tcPr marL="121920" marR="121920" marT="60960" marB="60960"/>
                </a:tc>
                <a:tc hMerge="1">
                  <a:txBody>
                    <a:bodyPr/>
                    <a:lstStyle/>
                    <a:p>
                      <a:endParaRPr kumimoji="1" lang="ja-JP" altLang="en-US"/>
                    </a:p>
                  </a:txBody>
                  <a:tcPr/>
                </a:tc>
                <a:tc hMerge="1">
                  <a:txBody>
                    <a:bodyPr/>
                    <a:lstStyle/>
                    <a:p>
                      <a:endParaRPr kumimoji="1" lang="ja-JP" altLang="en-US"/>
                    </a:p>
                  </a:txBody>
                  <a:tcPr/>
                </a:tc>
                <a:tc>
                  <a:txBody>
                    <a:bodyPr/>
                    <a:lstStyle/>
                    <a:p>
                      <a:r>
                        <a:rPr kumimoji="1" lang="en-US" altLang="ja-JP" sz="2000" dirty="0">
                          <a:latin typeface="Segoe UI Emoji" panose="020B0502040204020203" pitchFamily="34" charset="0"/>
                          <a:ea typeface="Segoe UI Emoji" panose="020B0502040204020203" pitchFamily="34" charset="0"/>
                        </a:rPr>
                        <a:t>1616Block</a:t>
                      </a:r>
                      <a:endParaRPr kumimoji="1" lang="ja-JP" altLang="en-US" sz="2000">
                        <a:latin typeface="Segoe UI Emoji" panose="020B0502040204020203" pitchFamily="34" charset="0"/>
                        <a:ea typeface="Meiryo" panose="020B0604030504040204" pitchFamily="34" charset="-128"/>
                      </a:endParaRPr>
                    </a:p>
                  </a:txBody>
                  <a:tcPr marL="121920" marR="121920" marT="60960" marB="60960"/>
                </a:tc>
                <a:tc>
                  <a:txBody>
                    <a:bodyPr/>
                    <a:lstStyle/>
                    <a:p>
                      <a:r>
                        <a:rPr kumimoji="1" lang="en-US" altLang="ja-JP" sz="2000" dirty="0">
                          <a:latin typeface="Segoe UI Emoji" panose="020B0502040204020203" pitchFamily="34" charset="0"/>
                          <a:ea typeface="Segoe UI Emoji" panose="020B0502040204020203" pitchFamily="34" charset="0"/>
                        </a:rPr>
                        <a:t>a</a:t>
                      </a:r>
                      <a:endParaRPr kumimoji="1" lang="ja-JP" altLang="en-US" sz="2000">
                        <a:latin typeface="Segoe UI Emoji" panose="020B0502040204020203" pitchFamily="34" charset="0"/>
                        <a:ea typeface="Meiryo" panose="020B0604030504040204" pitchFamily="34" charset="-128"/>
                      </a:endParaRPr>
                    </a:p>
                  </a:txBody>
                  <a:tcPr marL="121920" marR="121920" marT="60960" marB="60960"/>
                </a:tc>
                <a:tc>
                  <a:txBody>
                    <a:bodyPr/>
                    <a:lstStyle/>
                    <a:p>
                      <a:r>
                        <a:rPr kumimoji="1" lang="en-US" altLang="ja-JP" sz="2000" dirty="0">
                          <a:latin typeface="Segoe UI Emoji" panose="020B0502040204020203" pitchFamily="34" charset="0"/>
                          <a:ea typeface="Segoe UI Emoji" panose="020B0502040204020203" pitchFamily="34" charset="0"/>
                        </a:rPr>
                        <a:t>D</a:t>
                      </a:r>
                      <a:endParaRPr kumimoji="1" lang="ja-JP" altLang="en-US" sz="2000">
                        <a:latin typeface="Segoe UI Emoji" panose="020B0502040204020203" pitchFamily="34" charset="0"/>
                        <a:ea typeface="Meiryo" panose="020B0604030504040204" pitchFamily="34" charset="-128"/>
                      </a:endParaRPr>
                    </a:p>
                  </a:txBody>
                  <a:tcPr marL="121920" marR="121920" marT="60960" marB="60960"/>
                </a:tc>
                <a:extLst>
                  <a:ext uri="{0D108BD9-81ED-4DB2-BD59-A6C34878D82A}">
                    <a16:rowId xmlns:a16="http://schemas.microsoft.com/office/drawing/2014/main" val="693212833"/>
                  </a:ext>
                </a:extLst>
              </a:tr>
              <a:tr h="461945">
                <a:tc>
                  <a:txBody>
                    <a:bodyPr/>
                    <a:lstStyle/>
                    <a:p>
                      <a:r>
                        <a:rPr kumimoji="1" lang="en-US" altLang="ja-JP" sz="2000" dirty="0">
                          <a:latin typeface="Segoe UI Emoji" panose="020B0502040204020203" pitchFamily="34" charset="0"/>
                          <a:ea typeface="Segoe UI Emoji" panose="020B0502040204020203" pitchFamily="34" charset="0"/>
                        </a:rPr>
                        <a:t>4Block</a:t>
                      </a:r>
                      <a:endParaRPr kumimoji="1" lang="ja-JP" altLang="en-US" sz="2000">
                        <a:latin typeface="Segoe UI Emoji" panose="020B0502040204020203" pitchFamily="34" charset="0"/>
                        <a:ea typeface="Meiryo" panose="020B0604030504040204" pitchFamily="34" charset="-128"/>
                      </a:endParaRPr>
                    </a:p>
                  </a:txBody>
                  <a:tcPr marL="121920" marR="121920" marT="60960" marB="60960"/>
                </a:tc>
                <a:tc>
                  <a:txBody>
                    <a:bodyPr/>
                    <a:lstStyle/>
                    <a:p>
                      <a:r>
                        <a:rPr kumimoji="1" lang="en-US" altLang="ja-JP" sz="2000" dirty="0">
                          <a:latin typeface="Segoe UI Emoji" panose="020B0502040204020203" pitchFamily="34" charset="0"/>
                          <a:ea typeface="Segoe UI Emoji" panose="020B0502040204020203" pitchFamily="34" charset="0"/>
                        </a:rPr>
                        <a:t>A</a:t>
                      </a:r>
                      <a:endParaRPr kumimoji="1" lang="ja-JP" altLang="en-US" sz="2000">
                        <a:latin typeface="Segoe UI Emoji" panose="020B0502040204020203" pitchFamily="34" charset="0"/>
                        <a:ea typeface="Meiryo" panose="020B0604030504040204" pitchFamily="34" charset="-128"/>
                      </a:endParaRPr>
                    </a:p>
                  </a:txBody>
                  <a:tcPr marL="121920" marR="121920" marT="60960" marB="60960"/>
                </a:tc>
                <a:tc>
                  <a:txBody>
                    <a:bodyPr/>
                    <a:lstStyle/>
                    <a:p>
                      <a:r>
                        <a:rPr kumimoji="1" lang="en-US" altLang="ja-JP" sz="2000" dirty="0">
                          <a:latin typeface="Segoe UI Emoji" panose="020B0502040204020203" pitchFamily="34" charset="0"/>
                          <a:ea typeface="Segoe UI Emoji" panose="020B0502040204020203" pitchFamily="34" charset="0"/>
                        </a:rPr>
                        <a:t>D</a:t>
                      </a:r>
                      <a:endParaRPr kumimoji="1" lang="ja-JP" altLang="en-US" sz="2000">
                        <a:latin typeface="Segoe UI Emoji" panose="020B0502040204020203" pitchFamily="34" charset="0"/>
                        <a:ea typeface="Meiryo" panose="020B0604030504040204" pitchFamily="34" charset="-128"/>
                      </a:endParaRPr>
                    </a:p>
                  </a:txBody>
                  <a:tcPr marL="121920" marR="121920" marT="60960" marB="60960"/>
                </a:tc>
                <a:tc>
                  <a:txBody>
                    <a:bodyPr/>
                    <a:lstStyle/>
                    <a:p>
                      <a:r>
                        <a:rPr kumimoji="1" lang="en-US" altLang="ja-JP" sz="2000" dirty="0">
                          <a:latin typeface="Segoe UI Emoji" panose="020B0502040204020203" pitchFamily="34" charset="0"/>
                          <a:ea typeface="Segoe UI Emoji" panose="020B0502040204020203" pitchFamily="34" charset="0"/>
                        </a:rPr>
                        <a:t>26Block</a:t>
                      </a:r>
                      <a:endParaRPr kumimoji="1" lang="ja-JP" altLang="en-US" sz="2000">
                        <a:latin typeface="Segoe UI Emoji" panose="020B0502040204020203" pitchFamily="34" charset="0"/>
                        <a:ea typeface="Meiryo" panose="020B0604030504040204" pitchFamily="34" charset="-128"/>
                      </a:endParaRPr>
                    </a:p>
                  </a:txBody>
                  <a:tcPr marL="121920" marR="121920" marT="60960" marB="60960"/>
                </a:tc>
                <a:tc>
                  <a:txBody>
                    <a:bodyPr/>
                    <a:lstStyle/>
                    <a:p>
                      <a:r>
                        <a:rPr kumimoji="1" lang="en-US" altLang="ja-JP" sz="2000" dirty="0">
                          <a:latin typeface="Segoe UI Emoji" panose="020B0502040204020203" pitchFamily="34" charset="0"/>
                          <a:ea typeface="Segoe UI Emoji" panose="020B0502040204020203" pitchFamily="34" charset="0"/>
                        </a:rPr>
                        <a:t>A</a:t>
                      </a:r>
                      <a:endParaRPr kumimoji="1" lang="ja-JP" altLang="en-US" sz="2000">
                        <a:latin typeface="Segoe UI Emoji" panose="020B0502040204020203" pitchFamily="34" charset="0"/>
                        <a:ea typeface="Meiryo" panose="020B0604030504040204" pitchFamily="34" charset="-128"/>
                      </a:endParaRPr>
                    </a:p>
                  </a:txBody>
                  <a:tcPr marL="121920" marR="121920" marT="60960" marB="60960"/>
                </a:tc>
                <a:tc>
                  <a:txBody>
                    <a:bodyPr/>
                    <a:lstStyle/>
                    <a:p>
                      <a:r>
                        <a:rPr kumimoji="1" lang="en-US" altLang="ja-JP" sz="2000" dirty="0">
                          <a:latin typeface="Segoe UI Emoji" panose="020B0502040204020203" pitchFamily="34" charset="0"/>
                          <a:ea typeface="Segoe UI Emoji" panose="020B0502040204020203" pitchFamily="34" charset="0"/>
                        </a:rPr>
                        <a:t>Z</a:t>
                      </a:r>
                      <a:endParaRPr kumimoji="1" lang="ja-JP" altLang="en-US" sz="2000">
                        <a:latin typeface="Segoe UI Emoji" panose="020B0502040204020203" pitchFamily="34" charset="0"/>
                        <a:ea typeface="Meiryo" panose="020B0604030504040204" pitchFamily="34" charset="-128"/>
                      </a:endParaRPr>
                    </a:p>
                  </a:txBody>
                  <a:tcPr marL="121920" marR="121920" marT="60960" marB="60960"/>
                </a:tc>
                <a:tc>
                  <a:txBody>
                    <a:bodyPr/>
                    <a:lstStyle/>
                    <a:p>
                      <a:r>
                        <a:rPr kumimoji="1" lang="en-US" altLang="ja-JP" sz="2000" dirty="0">
                          <a:latin typeface="Segoe UI Emoji" panose="020B0502040204020203" pitchFamily="34" charset="0"/>
                          <a:ea typeface="Segoe UI Emoji" panose="020B0502040204020203" pitchFamily="34" charset="0"/>
                        </a:rPr>
                        <a:t>53Block</a:t>
                      </a:r>
                      <a:endParaRPr kumimoji="1" lang="ja-JP" altLang="en-US" sz="2000">
                        <a:latin typeface="Segoe UI Emoji" panose="020B0502040204020203" pitchFamily="34" charset="0"/>
                        <a:ea typeface="Meiryo" panose="020B0604030504040204" pitchFamily="34" charset="-128"/>
                      </a:endParaRPr>
                    </a:p>
                  </a:txBody>
                  <a:tcPr marL="121920" marR="121920" marT="60960" marB="60960"/>
                </a:tc>
                <a:tc>
                  <a:txBody>
                    <a:bodyPr/>
                    <a:lstStyle/>
                    <a:p>
                      <a:r>
                        <a:rPr kumimoji="1" lang="en-US" altLang="ja-JP" sz="2000" dirty="0">
                          <a:latin typeface="Segoe UI Emoji" panose="020B0502040204020203" pitchFamily="34" charset="0"/>
                          <a:ea typeface="Segoe UI Emoji" panose="020B0502040204020203" pitchFamily="34" charset="0"/>
                        </a:rPr>
                        <a:t>A</a:t>
                      </a:r>
                      <a:endParaRPr kumimoji="1" lang="ja-JP" altLang="en-US" sz="2000">
                        <a:latin typeface="Segoe UI Emoji" panose="020B0502040204020203" pitchFamily="34" charset="0"/>
                        <a:ea typeface="Meiryo" panose="020B0604030504040204" pitchFamily="34" charset="-128"/>
                      </a:endParaRPr>
                    </a:p>
                  </a:txBody>
                  <a:tcPr marL="121920" marR="121920" marT="60960" marB="60960"/>
                </a:tc>
                <a:tc>
                  <a:txBody>
                    <a:bodyPr/>
                    <a:lstStyle/>
                    <a:p>
                      <a:r>
                        <a:rPr kumimoji="1" lang="en-US" altLang="ja-JP" sz="2000" dirty="0">
                          <a:latin typeface="Segoe UI Emoji" panose="020B0502040204020203" pitchFamily="34" charset="0"/>
                          <a:ea typeface="Segoe UI Emoji" panose="020B0502040204020203" pitchFamily="34" charset="0"/>
                        </a:rPr>
                        <a:t>0</a:t>
                      </a:r>
                      <a:endParaRPr kumimoji="1" lang="ja-JP" altLang="en-US" sz="2000">
                        <a:latin typeface="Segoe UI Emoji" panose="020B0502040204020203" pitchFamily="34" charset="0"/>
                        <a:ea typeface="Meiryo" panose="020B0604030504040204" pitchFamily="34" charset="-128"/>
                      </a:endParaRPr>
                    </a:p>
                  </a:txBody>
                  <a:tcPr marL="121920" marR="121920" marT="60960" marB="60960"/>
                </a:tc>
                <a:tc>
                  <a:txBody>
                    <a:bodyPr/>
                    <a:lstStyle/>
                    <a:p>
                      <a:r>
                        <a:rPr kumimoji="1" lang="en-US" altLang="ja-JP" sz="2000" dirty="0">
                          <a:latin typeface="Segoe UI Emoji" panose="020B0502040204020203" pitchFamily="34" charset="0"/>
                          <a:ea typeface="Segoe UI Emoji" panose="020B0502040204020203" pitchFamily="34" charset="0"/>
                        </a:rPr>
                        <a:t>1612Block</a:t>
                      </a:r>
                      <a:endParaRPr kumimoji="1" lang="ja-JP" altLang="en-US" sz="2000">
                        <a:latin typeface="Segoe UI Emoji" panose="020B0502040204020203" pitchFamily="34" charset="0"/>
                        <a:ea typeface="Meiryo" panose="020B0604030504040204" pitchFamily="34" charset="-128"/>
                      </a:endParaRPr>
                    </a:p>
                  </a:txBody>
                  <a:tcPr marL="121920" marR="121920" marT="60960" marB="60960"/>
                </a:tc>
                <a:tc>
                  <a:txBody>
                    <a:bodyPr/>
                    <a:lstStyle/>
                    <a:p>
                      <a:r>
                        <a:rPr kumimoji="1" lang="en-US" altLang="ja-JP" sz="2000" dirty="0">
                          <a:latin typeface="Segoe UI Emoji" panose="020B0502040204020203" pitchFamily="34" charset="0"/>
                          <a:ea typeface="Segoe UI Emoji" panose="020B0502040204020203" pitchFamily="34" charset="0"/>
                        </a:rPr>
                        <a:t>Z</a:t>
                      </a:r>
                      <a:endParaRPr kumimoji="1" lang="ja-JP" altLang="en-US" sz="2000">
                        <a:latin typeface="Segoe UI Emoji" panose="020B0502040204020203" pitchFamily="34" charset="0"/>
                        <a:ea typeface="Meiryo" panose="020B0604030504040204" pitchFamily="34" charset="-128"/>
                      </a:endParaRPr>
                    </a:p>
                  </a:txBody>
                  <a:tcPr marL="121920" marR="121920" marT="60960" marB="60960"/>
                </a:tc>
                <a:tc>
                  <a:txBody>
                    <a:bodyPr/>
                    <a:lstStyle/>
                    <a:p>
                      <a:r>
                        <a:rPr kumimoji="1" lang="en-US" altLang="ja-JP" sz="2000" dirty="0">
                          <a:latin typeface="Segoe UI Emoji" panose="020B0502040204020203" pitchFamily="34" charset="0"/>
                          <a:ea typeface="Segoe UI Emoji" panose="020B0502040204020203" pitchFamily="34" charset="0"/>
                        </a:rPr>
                        <a:t>9</a:t>
                      </a:r>
                      <a:endParaRPr kumimoji="1" lang="ja-JP" altLang="en-US" sz="2000">
                        <a:latin typeface="Segoe UI Emoji" panose="020B0502040204020203" pitchFamily="34" charset="0"/>
                        <a:ea typeface="Meiryo" panose="020B0604030504040204" pitchFamily="34" charset="-128"/>
                      </a:endParaRPr>
                    </a:p>
                  </a:txBody>
                  <a:tcPr marL="121920" marR="121920" marT="60960" marB="60960"/>
                </a:tc>
                <a:tc gridSpan="3">
                  <a:txBody>
                    <a:bodyPr/>
                    <a:lstStyle/>
                    <a:p>
                      <a:pPr algn="ctr"/>
                      <a:r>
                        <a:rPr kumimoji="1" lang="en-US" altLang="ja-JP" sz="2000" dirty="0">
                          <a:latin typeface="Segoe UI Emoji" panose="020B0502040204020203" pitchFamily="34" charset="0"/>
                          <a:ea typeface="Segoe UI Emoji" panose="020B0502040204020203" pitchFamily="34" charset="0"/>
                        </a:rPr>
                        <a:t>…</a:t>
                      </a:r>
                      <a:endParaRPr kumimoji="1" lang="ja-JP" altLang="en-US" sz="2000">
                        <a:latin typeface="Segoe UI Emoji" panose="020B0502040204020203" pitchFamily="34" charset="0"/>
                        <a:ea typeface="Meiryo" panose="020B0604030504040204" pitchFamily="34" charset="-128"/>
                      </a:endParaRPr>
                    </a:p>
                  </a:txBody>
                  <a:tcPr marL="121920" marR="121920" marT="60960" marB="60960"/>
                </a:tc>
                <a:tc hMerge="1">
                  <a:txBody>
                    <a:bodyPr/>
                    <a:lstStyle/>
                    <a:p>
                      <a:endParaRPr kumimoji="1" lang="ja-JP" altLang="en-US"/>
                    </a:p>
                  </a:txBody>
                  <a:tcPr/>
                </a:tc>
                <a:tc hMerge="1">
                  <a:txBody>
                    <a:bodyPr/>
                    <a:lstStyle/>
                    <a:p>
                      <a:endParaRPr kumimoji="1" lang="ja-JP" altLang="en-US"/>
                    </a:p>
                  </a:txBody>
                  <a:tcPr/>
                </a:tc>
                <a:extLst>
                  <a:ext uri="{0D108BD9-81ED-4DB2-BD59-A6C34878D82A}">
                    <a16:rowId xmlns:a16="http://schemas.microsoft.com/office/drawing/2014/main" val="2835346504"/>
                  </a:ext>
                </a:extLst>
              </a:tr>
              <a:tr h="461945">
                <a:tc>
                  <a:txBody>
                    <a:bodyPr/>
                    <a:lstStyle/>
                    <a:p>
                      <a:r>
                        <a:rPr kumimoji="1" lang="en-US" altLang="ja-JP" sz="2000" dirty="0">
                          <a:latin typeface="Segoe UI Emoji" panose="020B0502040204020203" pitchFamily="34" charset="0"/>
                          <a:ea typeface="Segoe UI Emoji" panose="020B0502040204020203" pitchFamily="34" charset="0"/>
                        </a:rPr>
                        <a:t>5Block</a:t>
                      </a:r>
                      <a:endParaRPr kumimoji="1" lang="ja-JP" altLang="en-US" sz="2000">
                        <a:latin typeface="Segoe UI Emoji" panose="020B0502040204020203" pitchFamily="34" charset="0"/>
                        <a:ea typeface="Meiryo" panose="020B0604030504040204" pitchFamily="34" charset="-128"/>
                      </a:endParaRPr>
                    </a:p>
                  </a:txBody>
                  <a:tcPr marL="121920" marR="121920" marT="60960" marB="60960"/>
                </a:tc>
                <a:tc>
                  <a:txBody>
                    <a:bodyPr/>
                    <a:lstStyle/>
                    <a:p>
                      <a:r>
                        <a:rPr kumimoji="1" lang="en-US" altLang="ja-JP" sz="2000" dirty="0">
                          <a:latin typeface="Segoe UI Emoji" panose="020B0502040204020203" pitchFamily="34" charset="0"/>
                          <a:ea typeface="Segoe UI Emoji" panose="020B0502040204020203" pitchFamily="34" charset="0"/>
                        </a:rPr>
                        <a:t>A</a:t>
                      </a:r>
                      <a:endParaRPr kumimoji="1" lang="ja-JP" altLang="en-US" sz="2000">
                        <a:latin typeface="Segoe UI Emoji" panose="020B0502040204020203" pitchFamily="34" charset="0"/>
                        <a:ea typeface="Meiryo" panose="020B0604030504040204" pitchFamily="34" charset="-128"/>
                      </a:endParaRPr>
                    </a:p>
                  </a:txBody>
                  <a:tcPr marL="121920" marR="121920" marT="60960" marB="60960"/>
                </a:tc>
                <a:tc>
                  <a:txBody>
                    <a:bodyPr/>
                    <a:lstStyle/>
                    <a:p>
                      <a:r>
                        <a:rPr kumimoji="1" lang="en-US" altLang="ja-JP" sz="2000" dirty="0">
                          <a:latin typeface="Segoe UI Emoji" panose="020B0502040204020203" pitchFamily="34" charset="0"/>
                          <a:ea typeface="Segoe UI Emoji" panose="020B0502040204020203" pitchFamily="34" charset="0"/>
                        </a:rPr>
                        <a:t>E</a:t>
                      </a:r>
                      <a:endParaRPr kumimoji="1" lang="ja-JP" altLang="en-US" sz="2000">
                        <a:latin typeface="Segoe UI Emoji" panose="020B0502040204020203" pitchFamily="34" charset="0"/>
                        <a:ea typeface="Meiryo" panose="020B0604030504040204" pitchFamily="34" charset="-128"/>
                      </a:endParaRPr>
                    </a:p>
                  </a:txBody>
                  <a:tcPr marL="121920" marR="121920" marT="60960" marB="60960"/>
                </a:tc>
                <a:tc>
                  <a:txBody>
                    <a:bodyPr/>
                    <a:lstStyle/>
                    <a:p>
                      <a:r>
                        <a:rPr kumimoji="1" lang="en-US" altLang="ja-JP" sz="2000" dirty="0">
                          <a:latin typeface="Segoe UI Emoji" panose="020B0502040204020203" pitchFamily="34" charset="0"/>
                          <a:ea typeface="Segoe UI Emoji" panose="020B0502040204020203" pitchFamily="34" charset="0"/>
                        </a:rPr>
                        <a:t>27Block</a:t>
                      </a:r>
                      <a:endParaRPr kumimoji="1" lang="ja-JP" altLang="en-US" sz="2000">
                        <a:latin typeface="Segoe UI Emoji" panose="020B0502040204020203" pitchFamily="34" charset="0"/>
                        <a:ea typeface="Meiryo" panose="020B0604030504040204" pitchFamily="34" charset="-128"/>
                      </a:endParaRPr>
                    </a:p>
                  </a:txBody>
                  <a:tcPr marL="121920" marR="121920" marT="60960" marB="60960"/>
                </a:tc>
                <a:tc>
                  <a:txBody>
                    <a:bodyPr/>
                    <a:lstStyle/>
                    <a:p>
                      <a:r>
                        <a:rPr kumimoji="1" lang="en-US" altLang="ja-JP" sz="2000" dirty="0">
                          <a:latin typeface="Segoe UI Emoji" panose="020B0502040204020203" pitchFamily="34" charset="0"/>
                          <a:ea typeface="Segoe UI Emoji" panose="020B0502040204020203" pitchFamily="34" charset="0"/>
                        </a:rPr>
                        <a:t>A</a:t>
                      </a:r>
                      <a:endParaRPr kumimoji="1" lang="ja-JP" altLang="en-US" sz="2000">
                        <a:latin typeface="Segoe UI Emoji" panose="020B0502040204020203" pitchFamily="34" charset="0"/>
                        <a:ea typeface="Meiryo" panose="020B0604030504040204" pitchFamily="34" charset="-128"/>
                      </a:endParaRPr>
                    </a:p>
                  </a:txBody>
                  <a:tcPr marL="121920" marR="121920" marT="60960" marB="60960"/>
                </a:tc>
                <a:tc>
                  <a:txBody>
                    <a:bodyPr/>
                    <a:lstStyle/>
                    <a:p>
                      <a:r>
                        <a:rPr kumimoji="1" lang="en-US" altLang="ja-JP" sz="2000" dirty="0">
                          <a:latin typeface="Segoe UI Emoji" panose="020B0502040204020203" pitchFamily="34" charset="0"/>
                          <a:ea typeface="Segoe UI Emoji" panose="020B0502040204020203" pitchFamily="34" charset="0"/>
                        </a:rPr>
                        <a:t>a</a:t>
                      </a:r>
                      <a:endParaRPr kumimoji="1" lang="ja-JP" altLang="en-US" sz="2000">
                        <a:latin typeface="Segoe UI Emoji" panose="020B0502040204020203" pitchFamily="34" charset="0"/>
                        <a:ea typeface="Meiryo" panose="020B0604030504040204" pitchFamily="34" charset="-128"/>
                      </a:endParaRPr>
                    </a:p>
                  </a:txBody>
                  <a:tcPr marL="121920" marR="121920" marT="60960" marB="60960"/>
                </a:tc>
                <a:tc gridSpan="3">
                  <a:txBody>
                    <a:bodyPr/>
                    <a:lstStyle/>
                    <a:p>
                      <a:pPr algn="ctr"/>
                      <a:r>
                        <a:rPr kumimoji="1" lang="en-US" altLang="ja-JP" sz="2000" dirty="0">
                          <a:latin typeface="Segoe UI Emoji" panose="020B0502040204020203" pitchFamily="34" charset="0"/>
                          <a:ea typeface="Segoe UI Emoji" panose="020B0502040204020203" pitchFamily="34" charset="0"/>
                        </a:rPr>
                        <a:t>…</a:t>
                      </a:r>
                      <a:endParaRPr kumimoji="1" lang="ja-JP" altLang="en-US" sz="2000">
                        <a:latin typeface="Segoe UI Emoji" panose="020B0502040204020203" pitchFamily="34" charset="0"/>
                        <a:ea typeface="Meiryo" panose="020B0604030504040204" pitchFamily="34" charset="-128"/>
                      </a:endParaRPr>
                    </a:p>
                  </a:txBody>
                  <a:tcPr marL="121920" marR="121920" marT="60960" marB="60960"/>
                </a:tc>
                <a:tc hMerge="1">
                  <a:txBody>
                    <a:bodyPr/>
                    <a:lstStyle/>
                    <a:p>
                      <a:endParaRPr kumimoji="1" lang="ja-JP" altLang="en-US"/>
                    </a:p>
                  </a:txBody>
                  <a:tcPr/>
                </a:tc>
                <a:tc hMerge="1">
                  <a:txBody>
                    <a:bodyPr/>
                    <a:lstStyle/>
                    <a:p>
                      <a:endParaRPr kumimoji="1" lang="ja-JP" altLang="en-US"/>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1" lang="en-US" altLang="ja-JP" sz="2000" dirty="0">
                          <a:latin typeface="Segoe UI Emoji" panose="020B0502040204020203" pitchFamily="34" charset="0"/>
                          <a:ea typeface="Segoe UI Emoji" panose="020B0502040204020203" pitchFamily="34" charset="0"/>
                        </a:rPr>
                        <a:t>1613Block</a:t>
                      </a:r>
                      <a:endParaRPr kumimoji="1" lang="ja-JP" altLang="en-US" sz="2000">
                        <a:latin typeface="Segoe UI Emoji" panose="020B0502040204020203" pitchFamily="34" charset="0"/>
                        <a:ea typeface="Meiryo" panose="020B0604030504040204" pitchFamily="34" charset="-128"/>
                      </a:endParaRPr>
                    </a:p>
                  </a:txBody>
                  <a:tcPr marL="121920" marR="121920" marT="60960" marB="60960"/>
                </a:tc>
                <a:tc>
                  <a:txBody>
                    <a:bodyPr/>
                    <a:lstStyle/>
                    <a:p>
                      <a:r>
                        <a:rPr kumimoji="1" lang="en-US" altLang="ja-JP" sz="2000" dirty="0">
                          <a:latin typeface="Segoe UI Emoji" panose="020B0502040204020203" pitchFamily="34" charset="0"/>
                          <a:ea typeface="Segoe UI Emoji" panose="020B0502040204020203" pitchFamily="34" charset="0"/>
                        </a:rPr>
                        <a:t>a</a:t>
                      </a:r>
                      <a:endParaRPr kumimoji="1" lang="ja-JP" altLang="en-US" sz="2000">
                        <a:latin typeface="Segoe UI Emoji" panose="020B0502040204020203" pitchFamily="34" charset="0"/>
                        <a:ea typeface="Meiryo" panose="020B0604030504040204" pitchFamily="34" charset="-128"/>
                      </a:endParaRPr>
                    </a:p>
                  </a:txBody>
                  <a:tcPr marL="121920" marR="121920" marT="60960" marB="60960"/>
                </a:tc>
                <a:tc>
                  <a:txBody>
                    <a:bodyPr/>
                    <a:lstStyle/>
                    <a:p>
                      <a:r>
                        <a:rPr kumimoji="1" lang="en-US" altLang="ja-JP" sz="2000" dirty="0">
                          <a:latin typeface="Segoe UI Emoji" panose="020B0502040204020203" pitchFamily="34" charset="0"/>
                          <a:ea typeface="Segoe UI Emoji" panose="020B0502040204020203" pitchFamily="34" charset="0"/>
                        </a:rPr>
                        <a:t>A</a:t>
                      </a:r>
                      <a:endParaRPr kumimoji="1" lang="ja-JP" altLang="en-US" sz="2000">
                        <a:latin typeface="Segoe UI Emoji" panose="020B0502040204020203" pitchFamily="34" charset="0"/>
                        <a:ea typeface="Meiryo" panose="020B0604030504040204" pitchFamily="34" charset="-128"/>
                      </a:endParaRPr>
                    </a:p>
                  </a:txBody>
                  <a:tcPr marL="121920" marR="121920" marT="60960" marB="60960"/>
                </a:tc>
                <a:tc>
                  <a:txBody>
                    <a:bodyPr/>
                    <a:lstStyle/>
                    <a:p>
                      <a:r>
                        <a:rPr kumimoji="1" lang="en-US" altLang="ja-JP" sz="2000" dirty="0">
                          <a:latin typeface="Segoe UI Emoji" panose="020B0502040204020203" pitchFamily="34" charset="0"/>
                          <a:ea typeface="Segoe UI Emoji" panose="020B0502040204020203" pitchFamily="34" charset="0"/>
                        </a:rPr>
                        <a:t>3844Block</a:t>
                      </a:r>
                      <a:endParaRPr kumimoji="1" lang="ja-JP" altLang="en-US" sz="2000">
                        <a:latin typeface="Segoe UI Emoji" panose="020B0502040204020203" pitchFamily="34" charset="0"/>
                        <a:ea typeface="Meiryo" panose="020B0604030504040204" pitchFamily="34" charset="-128"/>
                      </a:endParaRPr>
                    </a:p>
                  </a:txBody>
                  <a:tcPr marL="121920" marR="121920" marT="60960" marB="60960"/>
                </a:tc>
                <a:tc>
                  <a:txBody>
                    <a:bodyPr/>
                    <a:lstStyle/>
                    <a:p>
                      <a:r>
                        <a:rPr kumimoji="1" lang="en-US" altLang="ja-JP" sz="2000" dirty="0">
                          <a:latin typeface="Segoe UI Emoji" panose="020B0502040204020203" pitchFamily="34" charset="0"/>
                          <a:ea typeface="Segoe UI Emoji" panose="020B0502040204020203" pitchFamily="34" charset="0"/>
                        </a:rPr>
                        <a:t>9</a:t>
                      </a:r>
                      <a:endParaRPr kumimoji="1" lang="ja-JP" altLang="en-US" sz="2000">
                        <a:latin typeface="Segoe UI Emoji" panose="020B0502040204020203" pitchFamily="34" charset="0"/>
                        <a:ea typeface="Meiryo" panose="020B0604030504040204" pitchFamily="34" charset="-128"/>
                      </a:endParaRPr>
                    </a:p>
                  </a:txBody>
                  <a:tcPr marL="121920" marR="121920" marT="60960" marB="60960"/>
                </a:tc>
                <a:tc>
                  <a:txBody>
                    <a:bodyPr/>
                    <a:lstStyle/>
                    <a:p>
                      <a:r>
                        <a:rPr kumimoji="1" lang="en-US" altLang="ja-JP" sz="2000" dirty="0">
                          <a:latin typeface="Segoe UI Emoji" panose="020B0502040204020203" pitchFamily="34" charset="0"/>
                          <a:ea typeface="Segoe UI Emoji" panose="020B0502040204020203" pitchFamily="34" charset="0"/>
                        </a:rPr>
                        <a:t>9</a:t>
                      </a:r>
                      <a:endParaRPr kumimoji="1" lang="ja-JP" altLang="en-US" sz="2000">
                        <a:latin typeface="Segoe UI Emoji" panose="020B0502040204020203" pitchFamily="34" charset="0"/>
                        <a:ea typeface="Meiryo" panose="020B0604030504040204" pitchFamily="34" charset="-128"/>
                      </a:endParaRPr>
                    </a:p>
                  </a:txBody>
                  <a:tcPr marL="121920" marR="121920" marT="60960" marB="60960"/>
                </a:tc>
                <a:extLst>
                  <a:ext uri="{0D108BD9-81ED-4DB2-BD59-A6C34878D82A}">
                    <a16:rowId xmlns:a16="http://schemas.microsoft.com/office/drawing/2014/main" val="1207230182"/>
                  </a:ext>
                </a:extLst>
              </a:tr>
            </a:tbl>
          </a:graphicData>
        </a:graphic>
      </p:graphicFrame>
    </p:spTree>
    <p:extLst>
      <p:ext uri="{BB962C8B-B14F-4D97-AF65-F5344CB8AC3E}">
        <p14:creationId xmlns:p14="http://schemas.microsoft.com/office/powerpoint/2010/main" val="7866796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8" name="Google Shape;268;p18"/>
          <p:cNvSpPr txBox="1">
            <a:spLocks noGrp="1"/>
          </p:cNvSpPr>
          <p:nvPr>
            <p:ph type="title"/>
          </p:nvPr>
        </p:nvSpPr>
        <p:spPr>
          <a:xfrm>
            <a:off x="1085700" y="523433"/>
            <a:ext cx="7011200" cy="1021600"/>
          </a:xfrm>
          <a:prstGeom prst="rect">
            <a:avLst/>
          </a:prstGeom>
        </p:spPr>
        <p:txBody>
          <a:bodyPr spcFirstLastPara="1" vert="horz" wrap="square" lIns="121900" tIns="121900" rIns="121900" bIns="121900" rtlCol="0" anchor="ctr" anchorCtr="0">
            <a:noAutofit/>
          </a:bodyPr>
          <a:lstStyle/>
          <a:p>
            <a:pPr>
              <a:buSzPts val="3000"/>
            </a:pPr>
            <a:r>
              <a:rPr lang="en-US" sz="4000" dirty="0">
                <a:solidFill>
                  <a:schemeClr val="bg1"/>
                </a:solidFill>
                <a:latin typeface="Meiryo" panose="020B0604030504040204" pitchFamily="34" charset="-128"/>
                <a:ea typeface="Meiryo" panose="020B0604030504040204" pitchFamily="34" charset="-128"/>
              </a:rPr>
              <a:t>cubing</a:t>
            </a:r>
            <a:r>
              <a:rPr lang="ja-JP" altLang="en-US" sz="4000">
                <a:solidFill>
                  <a:schemeClr val="bg1"/>
                </a:solidFill>
                <a:latin typeface="Meiryo" panose="020B0604030504040204" pitchFamily="34" charset="-128"/>
                <a:ea typeface="Meiryo" panose="020B0604030504040204" pitchFamily="34" charset="-128"/>
              </a:rPr>
              <a:t>モードの利用手順２</a:t>
            </a:r>
            <a:endParaRPr sz="4000" dirty="0">
              <a:solidFill>
                <a:schemeClr val="bg1"/>
              </a:solidFill>
              <a:latin typeface="Meiryo" panose="020B0604030504040204" pitchFamily="34" charset="-128"/>
              <a:ea typeface="Meiryo" panose="020B0604030504040204" pitchFamily="34" charset="-128"/>
            </a:endParaRPr>
          </a:p>
        </p:txBody>
      </p:sp>
      <p:sp>
        <p:nvSpPr>
          <p:cNvPr id="270" name="Google Shape;270;p18"/>
          <p:cNvSpPr txBox="1">
            <a:spLocks noGrp="1"/>
          </p:cNvSpPr>
          <p:nvPr>
            <p:ph type="sldNum" idx="12"/>
          </p:nvPr>
        </p:nvSpPr>
        <p:spPr>
          <a:xfrm>
            <a:off x="10157333" y="6182000"/>
            <a:ext cx="1983200" cy="420800"/>
          </a:xfrm>
          <a:prstGeom prst="rect">
            <a:avLst/>
          </a:prstGeom>
        </p:spPr>
        <p:txBody>
          <a:bodyPr spcFirstLastPara="1" vert="horz" wrap="square" lIns="121900" tIns="121900" rIns="121900" bIns="121900" rtlCol="0" anchor="ctr" anchorCtr="0">
            <a:noAutofit/>
          </a:bodyPr>
          <a:lstStyle/>
          <a:p>
            <a:fld id="{00000000-1234-1234-1234-123412341234}" type="slidenum">
              <a:rPr lang="en">
                <a:latin typeface="Segoe UI Emoji" panose="020B0502040204020203" pitchFamily="34" charset="0"/>
                <a:ea typeface="Segoe UI Emoji" panose="020B0502040204020203" pitchFamily="34" charset="0"/>
              </a:rPr>
              <a:pPr/>
              <a:t>22</a:t>
            </a:fld>
            <a:endParaRPr dirty="0">
              <a:latin typeface="Segoe UI Emoji" panose="020B0502040204020203" pitchFamily="34" charset="0"/>
              <a:ea typeface="Segoe UI Emoji" panose="020B0502040204020203" pitchFamily="34" charset="0"/>
            </a:endParaRPr>
          </a:p>
        </p:txBody>
      </p:sp>
      <p:grpSp>
        <p:nvGrpSpPr>
          <p:cNvPr id="271" name="Google Shape;271;p18"/>
          <p:cNvGrpSpPr/>
          <p:nvPr/>
        </p:nvGrpSpPr>
        <p:grpSpPr>
          <a:xfrm>
            <a:off x="416622" y="783014"/>
            <a:ext cx="412029" cy="502449"/>
            <a:chOff x="596350" y="929175"/>
            <a:chExt cx="407950" cy="497475"/>
          </a:xfrm>
        </p:grpSpPr>
        <p:sp>
          <p:nvSpPr>
            <p:cNvPr id="272" name="Google Shape;272;p18"/>
            <p:cNvSpPr/>
            <p:nvPr/>
          </p:nvSpPr>
          <p:spPr>
            <a:xfrm>
              <a:off x="596350" y="953550"/>
              <a:ext cx="387250" cy="473100"/>
            </a:xfrm>
            <a:custGeom>
              <a:avLst/>
              <a:gdLst/>
              <a:ahLst/>
              <a:cxnLst/>
              <a:rect l="l" t="t" r="r" b="b"/>
              <a:pathLst>
                <a:path w="15490" h="18924" fill="none" extrusionOk="0">
                  <a:moveTo>
                    <a:pt x="15490" y="17828"/>
                  </a:moveTo>
                  <a:lnTo>
                    <a:pt x="15490" y="17828"/>
                  </a:lnTo>
                  <a:lnTo>
                    <a:pt x="15466" y="17998"/>
                  </a:lnTo>
                  <a:lnTo>
                    <a:pt x="15417" y="18169"/>
                  </a:lnTo>
                  <a:lnTo>
                    <a:pt x="15319" y="18364"/>
                  </a:lnTo>
                  <a:lnTo>
                    <a:pt x="15198" y="18534"/>
                  </a:lnTo>
                  <a:lnTo>
                    <a:pt x="15052" y="18680"/>
                  </a:lnTo>
                  <a:lnTo>
                    <a:pt x="14881" y="18802"/>
                  </a:lnTo>
                  <a:lnTo>
                    <a:pt x="14735" y="18900"/>
                  </a:lnTo>
                  <a:lnTo>
                    <a:pt x="14564" y="18924"/>
                  </a:lnTo>
                  <a:lnTo>
                    <a:pt x="1023" y="18924"/>
                  </a:lnTo>
                  <a:lnTo>
                    <a:pt x="1023" y="18924"/>
                  </a:lnTo>
                  <a:lnTo>
                    <a:pt x="853" y="18900"/>
                  </a:lnTo>
                  <a:lnTo>
                    <a:pt x="682" y="18802"/>
                  </a:lnTo>
                  <a:lnTo>
                    <a:pt x="512" y="18680"/>
                  </a:lnTo>
                  <a:lnTo>
                    <a:pt x="341" y="18534"/>
                  </a:lnTo>
                  <a:lnTo>
                    <a:pt x="219" y="18364"/>
                  </a:lnTo>
                  <a:lnTo>
                    <a:pt x="98" y="18169"/>
                  </a:lnTo>
                  <a:lnTo>
                    <a:pt x="25" y="17998"/>
                  </a:lnTo>
                  <a:lnTo>
                    <a:pt x="0" y="17828"/>
                  </a:lnTo>
                  <a:lnTo>
                    <a:pt x="0" y="877"/>
                  </a:lnTo>
                  <a:lnTo>
                    <a:pt x="0" y="877"/>
                  </a:lnTo>
                  <a:lnTo>
                    <a:pt x="25" y="706"/>
                  </a:lnTo>
                  <a:lnTo>
                    <a:pt x="98" y="560"/>
                  </a:lnTo>
                  <a:lnTo>
                    <a:pt x="195" y="414"/>
                  </a:lnTo>
                  <a:lnTo>
                    <a:pt x="341" y="268"/>
                  </a:lnTo>
                  <a:lnTo>
                    <a:pt x="487" y="171"/>
                  </a:lnTo>
                  <a:lnTo>
                    <a:pt x="658" y="73"/>
                  </a:lnTo>
                  <a:lnTo>
                    <a:pt x="828" y="24"/>
                  </a:lnTo>
                  <a:lnTo>
                    <a:pt x="974" y="0"/>
                  </a:lnTo>
                </a:path>
              </a:pathLst>
            </a:custGeom>
            <a:noFill/>
            <a:ln w="12175" cap="rnd" cmpd="sng">
              <a:solidFill>
                <a:srgbClr val="FF9800"/>
              </a:solidFill>
              <a:prstDash val="solid"/>
              <a:round/>
              <a:headEnd type="none" w="sm" len="sm"/>
              <a:tailEnd type="none" w="sm" len="sm"/>
            </a:ln>
          </p:spPr>
          <p:txBody>
            <a:bodyPr spcFirstLastPara="1" wrap="square" lIns="121900" tIns="121900" rIns="121900" bIns="121900" anchor="ctr" anchorCtr="0">
              <a:noAutofit/>
            </a:bodyPr>
            <a:lstStyle/>
            <a:p>
              <a:endParaRPr sz="2400" dirty="0">
                <a:latin typeface="Segoe UI Emoji Regular"/>
              </a:endParaRPr>
            </a:p>
          </p:txBody>
        </p:sp>
        <p:sp>
          <p:nvSpPr>
            <p:cNvPr id="273" name="Google Shape;273;p18"/>
            <p:cNvSpPr/>
            <p:nvPr/>
          </p:nvSpPr>
          <p:spPr>
            <a:xfrm>
              <a:off x="626775" y="929175"/>
              <a:ext cx="377525" cy="462775"/>
            </a:xfrm>
            <a:custGeom>
              <a:avLst/>
              <a:gdLst/>
              <a:ahLst/>
              <a:cxnLst/>
              <a:rect l="l" t="t" r="r" b="b"/>
              <a:pathLst>
                <a:path w="15101" h="18511" fill="none" extrusionOk="0">
                  <a:moveTo>
                    <a:pt x="15101" y="3362"/>
                  </a:moveTo>
                  <a:lnTo>
                    <a:pt x="15101" y="17731"/>
                  </a:lnTo>
                  <a:lnTo>
                    <a:pt x="15101" y="17731"/>
                  </a:lnTo>
                  <a:lnTo>
                    <a:pt x="15077" y="17877"/>
                  </a:lnTo>
                  <a:lnTo>
                    <a:pt x="15028" y="18024"/>
                  </a:lnTo>
                  <a:lnTo>
                    <a:pt x="14979" y="18145"/>
                  </a:lnTo>
                  <a:lnTo>
                    <a:pt x="14882" y="18267"/>
                  </a:lnTo>
                  <a:lnTo>
                    <a:pt x="14760" y="18365"/>
                  </a:lnTo>
                  <a:lnTo>
                    <a:pt x="14614" y="18438"/>
                  </a:lnTo>
                  <a:lnTo>
                    <a:pt x="14468" y="18486"/>
                  </a:lnTo>
                  <a:lnTo>
                    <a:pt x="14322" y="18511"/>
                  </a:lnTo>
                  <a:lnTo>
                    <a:pt x="780" y="18511"/>
                  </a:lnTo>
                  <a:lnTo>
                    <a:pt x="780" y="18511"/>
                  </a:lnTo>
                  <a:lnTo>
                    <a:pt x="634" y="18486"/>
                  </a:lnTo>
                  <a:lnTo>
                    <a:pt x="488" y="18438"/>
                  </a:lnTo>
                  <a:lnTo>
                    <a:pt x="342" y="18365"/>
                  </a:lnTo>
                  <a:lnTo>
                    <a:pt x="220" y="18267"/>
                  </a:lnTo>
                  <a:lnTo>
                    <a:pt x="123" y="18145"/>
                  </a:lnTo>
                  <a:lnTo>
                    <a:pt x="74" y="18024"/>
                  </a:lnTo>
                  <a:lnTo>
                    <a:pt x="25" y="17877"/>
                  </a:lnTo>
                  <a:lnTo>
                    <a:pt x="1" y="17731"/>
                  </a:lnTo>
                  <a:lnTo>
                    <a:pt x="1" y="780"/>
                  </a:lnTo>
                  <a:lnTo>
                    <a:pt x="1" y="780"/>
                  </a:lnTo>
                  <a:lnTo>
                    <a:pt x="25" y="610"/>
                  </a:lnTo>
                  <a:lnTo>
                    <a:pt x="74" y="464"/>
                  </a:lnTo>
                  <a:lnTo>
                    <a:pt x="123" y="342"/>
                  </a:lnTo>
                  <a:lnTo>
                    <a:pt x="220" y="220"/>
                  </a:lnTo>
                  <a:lnTo>
                    <a:pt x="342" y="123"/>
                  </a:lnTo>
                  <a:lnTo>
                    <a:pt x="488" y="50"/>
                  </a:lnTo>
                  <a:lnTo>
                    <a:pt x="634" y="1"/>
                  </a:lnTo>
                  <a:lnTo>
                    <a:pt x="780" y="1"/>
                  </a:lnTo>
                  <a:lnTo>
                    <a:pt x="11740" y="1"/>
                  </a:lnTo>
                </a:path>
              </a:pathLst>
            </a:custGeom>
            <a:noFill/>
            <a:ln w="12175" cap="rnd" cmpd="sng">
              <a:solidFill>
                <a:srgbClr val="FF9800"/>
              </a:solidFill>
              <a:prstDash val="solid"/>
              <a:round/>
              <a:headEnd type="none" w="sm" len="sm"/>
              <a:tailEnd type="none" w="sm" len="sm"/>
            </a:ln>
          </p:spPr>
          <p:txBody>
            <a:bodyPr spcFirstLastPara="1" wrap="square" lIns="121900" tIns="121900" rIns="121900" bIns="121900" anchor="ctr" anchorCtr="0">
              <a:noAutofit/>
            </a:bodyPr>
            <a:lstStyle/>
            <a:p>
              <a:endParaRPr sz="2400" dirty="0">
                <a:latin typeface="Segoe UI Emoji Regular"/>
              </a:endParaRPr>
            </a:p>
          </p:txBody>
        </p:sp>
        <p:sp>
          <p:nvSpPr>
            <p:cNvPr id="274" name="Google Shape;274;p18"/>
            <p:cNvSpPr/>
            <p:nvPr/>
          </p:nvSpPr>
          <p:spPr>
            <a:xfrm>
              <a:off x="688900" y="1256150"/>
              <a:ext cx="133975" cy="25"/>
            </a:xfrm>
            <a:custGeom>
              <a:avLst/>
              <a:gdLst/>
              <a:ahLst/>
              <a:cxnLst/>
              <a:rect l="l" t="t" r="r" b="b"/>
              <a:pathLst>
                <a:path w="5359" h="1" fill="none" extrusionOk="0">
                  <a:moveTo>
                    <a:pt x="5358" y="0"/>
                  </a:moveTo>
                  <a:lnTo>
                    <a:pt x="0" y="0"/>
                  </a:lnTo>
                </a:path>
              </a:pathLst>
            </a:custGeom>
            <a:noFill/>
            <a:ln w="12175" cap="rnd" cmpd="sng">
              <a:solidFill>
                <a:srgbClr val="FF9800"/>
              </a:solidFill>
              <a:prstDash val="solid"/>
              <a:round/>
              <a:headEnd type="none" w="sm" len="sm"/>
              <a:tailEnd type="none" w="sm" len="sm"/>
            </a:ln>
          </p:spPr>
          <p:txBody>
            <a:bodyPr spcFirstLastPara="1" wrap="square" lIns="121900" tIns="121900" rIns="121900" bIns="121900" anchor="ctr" anchorCtr="0">
              <a:noAutofit/>
            </a:bodyPr>
            <a:lstStyle/>
            <a:p>
              <a:endParaRPr sz="2400" dirty="0">
                <a:latin typeface="Segoe UI Emoji Regular"/>
              </a:endParaRPr>
            </a:p>
          </p:txBody>
        </p:sp>
        <p:sp>
          <p:nvSpPr>
            <p:cNvPr id="275" name="Google Shape;275;p18"/>
            <p:cNvSpPr/>
            <p:nvPr/>
          </p:nvSpPr>
          <p:spPr>
            <a:xfrm>
              <a:off x="688900" y="1201350"/>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121900" tIns="121900" rIns="121900" bIns="121900" anchor="ctr" anchorCtr="0">
              <a:noAutofit/>
            </a:bodyPr>
            <a:lstStyle/>
            <a:p>
              <a:endParaRPr sz="2400" dirty="0">
                <a:latin typeface="Segoe UI Emoji Regular"/>
              </a:endParaRPr>
            </a:p>
          </p:txBody>
        </p:sp>
        <p:sp>
          <p:nvSpPr>
            <p:cNvPr id="276" name="Google Shape;276;p18"/>
            <p:cNvSpPr/>
            <p:nvPr/>
          </p:nvSpPr>
          <p:spPr>
            <a:xfrm>
              <a:off x="688900" y="1145950"/>
              <a:ext cx="255750" cy="25"/>
            </a:xfrm>
            <a:custGeom>
              <a:avLst/>
              <a:gdLst/>
              <a:ahLst/>
              <a:cxnLst/>
              <a:rect l="l" t="t" r="r" b="b"/>
              <a:pathLst>
                <a:path w="10230" h="1" fill="none" extrusionOk="0">
                  <a:moveTo>
                    <a:pt x="10229" y="0"/>
                  </a:moveTo>
                  <a:lnTo>
                    <a:pt x="0" y="0"/>
                  </a:lnTo>
                </a:path>
              </a:pathLst>
            </a:custGeom>
            <a:noFill/>
            <a:ln w="12175" cap="rnd" cmpd="sng">
              <a:solidFill>
                <a:srgbClr val="FF9800"/>
              </a:solidFill>
              <a:prstDash val="solid"/>
              <a:round/>
              <a:headEnd type="none" w="sm" len="sm"/>
              <a:tailEnd type="none" w="sm" len="sm"/>
            </a:ln>
          </p:spPr>
          <p:txBody>
            <a:bodyPr spcFirstLastPara="1" wrap="square" lIns="121900" tIns="121900" rIns="121900" bIns="121900" anchor="ctr" anchorCtr="0">
              <a:noAutofit/>
            </a:bodyPr>
            <a:lstStyle/>
            <a:p>
              <a:endParaRPr sz="2400" dirty="0">
                <a:latin typeface="Segoe UI Emoji Regular"/>
              </a:endParaRPr>
            </a:p>
          </p:txBody>
        </p:sp>
        <p:sp>
          <p:nvSpPr>
            <p:cNvPr id="277" name="Google Shape;277;p18"/>
            <p:cNvSpPr/>
            <p:nvPr/>
          </p:nvSpPr>
          <p:spPr>
            <a:xfrm>
              <a:off x="688900" y="1090525"/>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121900" tIns="121900" rIns="121900" bIns="121900" anchor="ctr" anchorCtr="0">
              <a:noAutofit/>
            </a:bodyPr>
            <a:lstStyle/>
            <a:p>
              <a:endParaRPr sz="2400" dirty="0">
                <a:latin typeface="Segoe UI Emoji Regular"/>
              </a:endParaRPr>
            </a:p>
          </p:txBody>
        </p:sp>
        <p:sp>
          <p:nvSpPr>
            <p:cNvPr id="278" name="Google Shape;278;p18"/>
            <p:cNvSpPr/>
            <p:nvPr/>
          </p:nvSpPr>
          <p:spPr>
            <a:xfrm>
              <a:off x="920250" y="929175"/>
              <a:ext cx="84050" cy="84050"/>
            </a:xfrm>
            <a:custGeom>
              <a:avLst/>
              <a:gdLst/>
              <a:ahLst/>
              <a:cxnLst/>
              <a:rect l="l" t="t" r="r" b="b"/>
              <a:pathLst>
                <a:path w="3362" h="3362" fill="none" extrusionOk="0">
                  <a:moveTo>
                    <a:pt x="1" y="2582"/>
                  </a:moveTo>
                  <a:lnTo>
                    <a:pt x="1" y="1"/>
                  </a:lnTo>
                  <a:lnTo>
                    <a:pt x="3362" y="3362"/>
                  </a:lnTo>
                  <a:lnTo>
                    <a:pt x="780" y="3362"/>
                  </a:lnTo>
                  <a:lnTo>
                    <a:pt x="780" y="3362"/>
                  </a:lnTo>
                  <a:lnTo>
                    <a:pt x="610" y="3337"/>
                  </a:lnTo>
                  <a:lnTo>
                    <a:pt x="464" y="3289"/>
                  </a:lnTo>
                  <a:lnTo>
                    <a:pt x="342" y="3216"/>
                  </a:lnTo>
                  <a:lnTo>
                    <a:pt x="220" y="3118"/>
                  </a:lnTo>
                  <a:lnTo>
                    <a:pt x="123" y="3021"/>
                  </a:lnTo>
                  <a:lnTo>
                    <a:pt x="50" y="2875"/>
                  </a:lnTo>
                  <a:lnTo>
                    <a:pt x="1" y="2729"/>
                  </a:lnTo>
                  <a:lnTo>
                    <a:pt x="1" y="2582"/>
                  </a:lnTo>
                  <a:lnTo>
                    <a:pt x="1" y="2582"/>
                  </a:lnTo>
                  <a:close/>
                </a:path>
              </a:pathLst>
            </a:custGeom>
            <a:noFill/>
            <a:ln w="12175" cap="rnd" cmpd="sng">
              <a:solidFill>
                <a:srgbClr val="FF9800"/>
              </a:solidFill>
              <a:prstDash val="solid"/>
              <a:round/>
              <a:headEnd type="none" w="sm" len="sm"/>
              <a:tailEnd type="none" w="sm" len="sm"/>
            </a:ln>
          </p:spPr>
          <p:txBody>
            <a:bodyPr spcFirstLastPara="1" wrap="square" lIns="121900" tIns="121900" rIns="121900" bIns="121900" anchor="ctr" anchorCtr="0">
              <a:noAutofit/>
            </a:bodyPr>
            <a:lstStyle/>
            <a:p>
              <a:endParaRPr sz="2400" dirty="0">
                <a:latin typeface="Segoe UI Emoji Regular"/>
              </a:endParaRPr>
            </a:p>
          </p:txBody>
        </p:sp>
      </p:grpSp>
      <p:sp>
        <p:nvSpPr>
          <p:cNvPr id="2" name="テキスト ボックス 1">
            <a:extLst>
              <a:ext uri="{FF2B5EF4-FFF2-40B4-BE49-F238E27FC236}">
                <a16:creationId xmlns:a16="http://schemas.microsoft.com/office/drawing/2014/main" id="{30FBA618-ACC3-3140-9161-9B7EC1A6FF1D}"/>
              </a:ext>
            </a:extLst>
          </p:cNvPr>
          <p:cNvSpPr txBox="1"/>
          <p:nvPr/>
        </p:nvSpPr>
        <p:spPr>
          <a:xfrm>
            <a:off x="416621" y="1957536"/>
            <a:ext cx="9506920" cy="461665"/>
          </a:xfrm>
          <a:prstGeom prst="rect">
            <a:avLst/>
          </a:prstGeom>
          <a:noFill/>
        </p:spPr>
        <p:txBody>
          <a:bodyPr wrap="square" rtlCol="0">
            <a:spAutoFit/>
          </a:bodyPr>
          <a:lstStyle/>
          <a:p>
            <a:r>
              <a:rPr lang="ja-JP" altLang="en-US" sz="2400">
                <a:latin typeface="Meiryo" panose="020B0604030504040204" pitchFamily="34" charset="-128"/>
                <a:ea typeface="Meiryo" panose="020B0604030504040204" pitchFamily="34" charset="-128"/>
              </a:rPr>
              <a:t>２．シャッフル</a:t>
            </a:r>
          </a:p>
        </p:txBody>
      </p:sp>
      <p:sp>
        <p:nvSpPr>
          <p:cNvPr id="3" name="テキスト ボックス 2">
            <a:extLst>
              <a:ext uri="{FF2B5EF4-FFF2-40B4-BE49-F238E27FC236}">
                <a16:creationId xmlns:a16="http://schemas.microsoft.com/office/drawing/2014/main" id="{3FD93A52-3138-0F41-950C-82EE4B3F90C9}"/>
              </a:ext>
            </a:extLst>
          </p:cNvPr>
          <p:cNvSpPr txBox="1"/>
          <p:nvPr/>
        </p:nvSpPr>
        <p:spPr>
          <a:xfrm>
            <a:off x="828652" y="2506496"/>
            <a:ext cx="7268249" cy="1569660"/>
          </a:xfrm>
          <a:prstGeom prst="rect">
            <a:avLst/>
          </a:prstGeom>
          <a:noFill/>
        </p:spPr>
        <p:txBody>
          <a:bodyPr wrap="square" rtlCol="0">
            <a:spAutoFit/>
          </a:bodyPr>
          <a:lstStyle/>
          <a:p>
            <a:r>
              <a:rPr lang="ja-JP" altLang="en-US" sz="2400"/>
              <a:t>・暗号文をブロックごとにシャッフル．</a:t>
            </a:r>
            <a:endParaRPr lang="en-US" altLang="ja-JP" sz="2400" dirty="0"/>
          </a:p>
          <a:p>
            <a:endParaRPr lang="en-US" altLang="ja-JP" sz="2400" dirty="0"/>
          </a:p>
          <a:p>
            <a:r>
              <a:rPr lang="en-US" altLang="ja-JP" sz="2400" dirty="0"/>
              <a:t>⇒replay</a:t>
            </a:r>
            <a:r>
              <a:rPr lang="ja-JP" altLang="en-US" sz="2400"/>
              <a:t>攻撃が不可能になる</a:t>
            </a:r>
            <a:endParaRPr lang="en-US" altLang="ja-JP" sz="2400" dirty="0"/>
          </a:p>
          <a:p>
            <a:r>
              <a:rPr lang="en-US" altLang="ja-JP" sz="2400" dirty="0"/>
              <a:t>(</a:t>
            </a:r>
            <a:r>
              <a:rPr lang="ja-JP" altLang="en-US" sz="2400"/>
              <a:t>特定のブロックをすり替えることが難しい</a:t>
            </a:r>
            <a:r>
              <a:rPr lang="en-US" altLang="ja-JP" sz="2400" dirty="0"/>
              <a:t>)</a:t>
            </a:r>
          </a:p>
        </p:txBody>
      </p:sp>
      <p:sp>
        <p:nvSpPr>
          <p:cNvPr id="4" name="正方形/長方形 3">
            <a:extLst>
              <a:ext uri="{FF2B5EF4-FFF2-40B4-BE49-F238E27FC236}">
                <a16:creationId xmlns:a16="http://schemas.microsoft.com/office/drawing/2014/main" id="{4079353D-89A6-8D4F-BC64-FE5BCA53D700}"/>
              </a:ext>
            </a:extLst>
          </p:cNvPr>
          <p:cNvSpPr/>
          <p:nvPr/>
        </p:nvSpPr>
        <p:spPr>
          <a:xfrm>
            <a:off x="999524" y="4371545"/>
            <a:ext cx="1219200" cy="406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r>
              <a:rPr lang="ja-JP" altLang="en-US" sz="2400"/>
              <a:t>１</a:t>
            </a:r>
          </a:p>
        </p:txBody>
      </p:sp>
      <p:sp>
        <p:nvSpPr>
          <p:cNvPr id="15" name="正方形/長方形 14">
            <a:extLst>
              <a:ext uri="{FF2B5EF4-FFF2-40B4-BE49-F238E27FC236}">
                <a16:creationId xmlns:a16="http://schemas.microsoft.com/office/drawing/2014/main" id="{9DAFBA60-FE86-CB4E-97DC-5B57A2D1E4AF}"/>
              </a:ext>
            </a:extLst>
          </p:cNvPr>
          <p:cNvSpPr/>
          <p:nvPr/>
        </p:nvSpPr>
        <p:spPr>
          <a:xfrm>
            <a:off x="999524" y="5683364"/>
            <a:ext cx="1219200" cy="406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r>
              <a:rPr lang="ja-JP" altLang="en-US" sz="2400"/>
              <a:t>３</a:t>
            </a:r>
          </a:p>
        </p:txBody>
      </p:sp>
      <p:sp>
        <p:nvSpPr>
          <p:cNvPr id="16" name="正方形/長方形 15">
            <a:extLst>
              <a:ext uri="{FF2B5EF4-FFF2-40B4-BE49-F238E27FC236}">
                <a16:creationId xmlns:a16="http://schemas.microsoft.com/office/drawing/2014/main" id="{A3B7C835-CD5E-2E4C-9EA4-7828ADFACD57}"/>
              </a:ext>
            </a:extLst>
          </p:cNvPr>
          <p:cNvSpPr/>
          <p:nvPr/>
        </p:nvSpPr>
        <p:spPr>
          <a:xfrm>
            <a:off x="999524" y="5027455"/>
            <a:ext cx="1219200" cy="406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r>
              <a:rPr lang="ja-JP" altLang="en-US" sz="2400"/>
              <a:t>２</a:t>
            </a:r>
          </a:p>
        </p:txBody>
      </p:sp>
      <p:sp>
        <p:nvSpPr>
          <p:cNvPr id="17" name="正方形/長方形 16">
            <a:extLst>
              <a:ext uri="{FF2B5EF4-FFF2-40B4-BE49-F238E27FC236}">
                <a16:creationId xmlns:a16="http://schemas.microsoft.com/office/drawing/2014/main" id="{A6B01C34-C7AC-9341-97BC-FBE3A26159A7}"/>
              </a:ext>
            </a:extLst>
          </p:cNvPr>
          <p:cNvSpPr/>
          <p:nvPr/>
        </p:nvSpPr>
        <p:spPr>
          <a:xfrm>
            <a:off x="5283201" y="5027371"/>
            <a:ext cx="1219200" cy="406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r>
              <a:rPr lang="ja-JP" altLang="en-US" sz="2400"/>
              <a:t>２</a:t>
            </a:r>
          </a:p>
        </p:txBody>
      </p:sp>
      <p:sp>
        <p:nvSpPr>
          <p:cNvPr id="18" name="正方形/長方形 17">
            <a:extLst>
              <a:ext uri="{FF2B5EF4-FFF2-40B4-BE49-F238E27FC236}">
                <a16:creationId xmlns:a16="http://schemas.microsoft.com/office/drawing/2014/main" id="{DDB2183F-C822-7B4A-A1CF-D5A65DA1AE5B}"/>
              </a:ext>
            </a:extLst>
          </p:cNvPr>
          <p:cNvSpPr/>
          <p:nvPr/>
        </p:nvSpPr>
        <p:spPr>
          <a:xfrm>
            <a:off x="7721601" y="5025500"/>
            <a:ext cx="1219200" cy="406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r>
              <a:rPr lang="ja-JP" altLang="en-US" sz="2400"/>
              <a:t>１</a:t>
            </a:r>
          </a:p>
        </p:txBody>
      </p:sp>
      <p:sp>
        <p:nvSpPr>
          <p:cNvPr id="19" name="正方形/長方形 18">
            <a:extLst>
              <a:ext uri="{FF2B5EF4-FFF2-40B4-BE49-F238E27FC236}">
                <a16:creationId xmlns:a16="http://schemas.microsoft.com/office/drawing/2014/main" id="{49D4131A-F32E-6744-9544-39188C5D2ABA}"/>
              </a:ext>
            </a:extLst>
          </p:cNvPr>
          <p:cNvSpPr/>
          <p:nvPr/>
        </p:nvSpPr>
        <p:spPr>
          <a:xfrm>
            <a:off x="6502401" y="5027455"/>
            <a:ext cx="1219200" cy="406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r>
              <a:rPr lang="ja-JP" altLang="en-US" sz="2400"/>
              <a:t>３</a:t>
            </a:r>
          </a:p>
        </p:txBody>
      </p:sp>
      <p:sp>
        <p:nvSpPr>
          <p:cNvPr id="5" name="正方形/長方形 4">
            <a:extLst>
              <a:ext uri="{FF2B5EF4-FFF2-40B4-BE49-F238E27FC236}">
                <a16:creationId xmlns:a16="http://schemas.microsoft.com/office/drawing/2014/main" id="{FAF07842-55CF-4A45-8311-A11E90A1ACC0}"/>
              </a:ext>
            </a:extLst>
          </p:cNvPr>
          <p:cNvSpPr/>
          <p:nvPr/>
        </p:nvSpPr>
        <p:spPr>
          <a:xfrm>
            <a:off x="3105665" y="4371545"/>
            <a:ext cx="1274119" cy="17182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r>
              <a:rPr lang="ja-JP" altLang="en-US" sz="1600">
                <a:latin typeface="Meiryo" panose="020B0604030504040204" pitchFamily="34" charset="-128"/>
                <a:ea typeface="Meiryo" panose="020B0604030504040204" pitchFamily="34" charset="-128"/>
              </a:rPr>
              <a:t>シャッフル</a:t>
            </a:r>
            <a:endParaRPr lang="en-US" altLang="ja-JP" sz="1600" dirty="0">
              <a:latin typeface="Meiryo" panose="020B0604030504040204" pitchFamily="34" charset="-128"/>
              <a:ea typeface="Meiryo" panose="020B0604030504040204" pitchFamily="34" charset="-128"/>
            </a:endParaRPr>
          </a:p>
          <a:p>
            <a:pPr algn="ctr"/>
            <a:r>
              <a:rPr lang="ja-JP" altLang="en-US" sz="2400"/>
              <a:t>関数</a:t>
            </a:r>
          </a:p>
        </p:txBody>
      </p:sp>
      <p:cxnSp>
        <p:nvCxnSpPr>
          <p:cNvPr id="7" name="直線矢印コネクタ 6">
            <a:extLst>
              <a:ext uri="{FF2B5EF4-FFF2-40B4-BE49-F238E27FC236}">
                <a16:creationId xmlns:a16="http://schemas.microsoft.com/office/drawing/2014/main" id="{4C40ED43-FDB9-FC43-BC00-0634259C2710}"/>
              </a:ext>
            </a:extLst>
          </p:cNvPr>
          <p:cNvCxnSpPr>
            <a:cxnSpLocks/>
          </p:cNvCxnSpPr>
          <p:nvPr/>
        </p:nvCxnSpPr>
        <p:spPr>
          <a:xfrm>
            <a:off x="4379783" y="5228785"/>
            <a:ext cx="886941" cy="18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直線矢印コネクタ 22">
            <a:extLst>
              <a:ext uri="{FF2B5EF4-FFF2-40B4-BE49-F238E27FC236}">
                <a16:creationId xmlns:a16="http://schemas.microsoft.com/office/drawing/2014/main" id="{E71CEC28-05F7-C544-A10F-BE5FDFA2EDC1}"/>
              </a:ext>
            </a:extLst>
          </p:cNvPr>
          <p:cNvCxnSpPr>
            <a:cxnSpLocks/>
          </p:cNvCxnSpPr>
          <p:nvPr/>
        </p:nvCxnSpPr>
        <p:spPr>
          <a:xfrm>
            <a:off x="2218723" y="5228701"/>
            <a:ext cx="886941" cy="18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直線矢印コネクタ 23">
            <a:extLst>
              <a:ext uri="{FF2B5EF4-FFF2-40B4-BE49-F238E27FC236}">
                <a16:creationId xmlns:a16="http://schemas.microsoft.com/office/drawing/2014/main" id="{CC8527BD-861B-3044-AB71-AB6E8866F7B3}"/>
              </a:ext>
            </a:extLst>
          </p:cNvPr>
          <p:cNvCxnSpPr>
            <a:cxnSpLocks/>
          </p:cNvCxnSpPr>
          <p:nvPr/>
        </p:nvCxnSpPr>
        <p:spPr>
          <a:xfrm>
            <a:off x="2218723" y="4534767"/>
            <a:ext cx="886941" cy="18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直線矢印コネクタ 24">
            <a:extLst>
              <a:ext uri="{FF2B5EF4-FFF2-40B4-BE49-F238E27FC236}">
                <a16:creationId xmlns:a16="http://schemas.microsoft.com/office/drawing/2014/main" id="{E99AE233-6142-2544-B35C-F31393E2DC14}"/>
              </a:ext>
            </a:extLst>
          </p:cNvPr>
          <p:cNvCxnSpPr>
            <a:cxnSpLocks/>
          </p:cNvCxnSpPr>
          <p:nvPr/>
        </p:nvCxnSpPr>
        <p:spPr>
          <a:xfrm>
            <a:off x="2218723" y="5884610"/>
            <a:ext cx="886941" cy="18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80427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496" name="Google Shape;496;p33"/>
          <p:cNvSpPr txBox="1">
            <a:spLocks noGrp="1"/>
          </p:cNvSpPr>
          <p:nvPr>
            <p:ph type="sldNum" idx="12"/>
          </p:nvPr>
        </p:nvSpPr>
        <p:spPr>
          <a:xfrm>
            <a:off x="10157333" y="6182000"/>
            <a:ext cx="1983200" cy="420800"/>
          </a:xfrm>
          <a:prstGeom prst="rect">
            <a:avLst/>
          </a:prstGeom>
        </p:spPr>
        <p:txBody>
          <a:bodyPr spcFirstLastPara="1" vert="horz" wrap="square" lIns="121900" tIns="121900" rIns="121900" bIns="121900" rtlCol="0" anchor="ctr" anchorCtr="0">
            <a:noAutofit/>
          </a:bodyPr>
          <a:lstStyle/>
          <a:p>
            <a:fld id="{72E0F12A-D1EC-F34C-B5C3-88E04C34A692}" type="slidenum">
              <a:rPr lang="en-US" altLang="ja-JP" smtClean="0">
                <a:latin typeface="Segoe UI Emoji" panose="020B0502040204020203" pitchFamily="34" charset="0"/>
                <a:ea typeface="Segoe UI Emoji" panose="020B0502040204020203" pitchFamily="34" charset="0"/>
              </a:rPr>
              <a:pPr/>
              <a:t>23</a:t>
            </a:fld>
            <a:endParaRPr dirty="0">
              <a:latin typeface="Segoe UI Emoji" panose="020B0502040204020203" pitchFamily="34" charset="0"/>
              <a:ea typeface="Segoe UI Emoji" panose="020B0502040204020203" pitchFamily="34" charset="0"/>
            </a:endParaRPr>
          </a:p>
        </p:txBody>
      </p:sp>
      <p:sp>
        <p:nvSpPr>
          <p:cNvPr id="4" name="テキスト ボックス 3">
            <a:extLst>
              <a:ext uri="{FF2B5EF4-FFF2-40B4-BE49-F238E27FC236}">
                <a16:creationId xmlns:a16="http://schemas.microsoft.com/office/drawing/2014/main" id="{DC96BE07-AB11-9A4A-A816-1CF20C2F1EC4}"/>
              </a:ext>
            </a:extLst>
          </p:cNvPr>
          <p:cNvSpPr txBox="1"/>
          <p:nvPr/>
        </p:nvSpPr>
        <p:spPr>
          <a:xfrm>
            <a:off x="4771" y="266009"/>
            <a:ext cx="2590949" cy="461665"/>
          </a:xfrm>
          <a:prstGeom prst="rect">
            <a:avLst/>
          </a:prstGeom>
          <a:noFill/>
        </p:spPr>
        <p:txBody>
          <a:bodyPr wrap="square" rtlCol="0">
            <a:spAutoFit/>
          </a:bodyPr>
          <a:lstStyle/>
          <a:p>
            <a:r>
              <a:rPr lang="ja-JP" altLang="en-US" sz="2400">
                <a:solidFill>
                  <a:schemeClr val="bg1"/>
                </a:solidFill>
                <a:latin typeface="Meiryo" panose="020B0604030504040204" pitchFamily="34" charset="-128"/>
                <a:ea typeface="Meiryo" panose="020B0604030504040204" pitchFamily="34" charset="-128"/>
              </a:rPr>
              <a:t>暗号化の流れ</a:t>
            </a:r>
            <a:endParaRPr lang="ja-JP" altLang="en-US" sz="2400">
              <a:solidFill>
                <a:schemeClr val="bg1"/>
              </a:solidFill>
              <a:latin typeface="Segoe UI Emoji" panose="020B0502040204020203" pitchFamily="34" charset="0"/>
              <a:ea typeface="MS Gothic" panose="020B0609070205080204" pitchFamily="49" charset="-128"/>
            </a:endParaRPr>
          </a:p>
        </p:txBody>
      </p:sp>
      <p:pic>
        <p:nvPicPr>
          <p:cNvPr id="6" name="図 5" descr="テキスト が含まれている画像&#10;&#10;自動的に生成された説明">
            <a:extLst>
              <a:ext uri="{FF2B5EF4-FFF2-40B4-BE49-F238E27FC236}">
                <a16:creationId xmlns:a16="http://schemas.microsoft.com/office/drawing/2014/main" id="{61B51670-4E1F-7044-A62A-2B40A8527D17}"/>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13855663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496" name="Google Shape;496;p33"/>
          <p:cNvSpPr txBox="1">
            <a:spLocks noGrp="1"/>
          </p:cNvSpPr>
          <p:nvPr>
            <p:ph type="sldNum" idx="12"/>
          </p:nvPr>
        </p:nvSpPr>
        <p:spPr>
          <a:xfrm>
            <a:off x="10157333" y="6182000"/>
            <a:ext cx="1983200" cy="420800"/>
          </a:xfrm>
          <a:prstGeom prst="rect">
            <a:avLst/>
          </a:prstGeom>
        </p:spPr>
        <p:txBody>
          <a:bodyPr spcFirstLastPara="1" vert="horz" wrap="square" lIns="121900" tIns="121900" rIns="121900" bIns="121900" rtlCol="0" anchor="ctr" anchorCtr="0">
            <a:noAutofit/>
          </a:bodyPr>
          <a:lstStyle/>
          <a:p>
            <a:fld id="{72E0F12A-D1EC-F34C-B5C3-88E04C34A692}" type="slidenum">
              <a:rPr lang="en-US" altLang="ja-JP" smtClean="0">
                <a:latin typeface="Segoe UI Emoji" panose="020B0502040204020203" pitchFamily="34" charset="0"/>
                <a:ea typeface="Segoe UI Emoji" panose="020B0502040204020203" pitchFamily="34" charset="0"/>
              </a:rPr>
              <a:pPr/>
              <a:t>24</a:t>
            </a:fld>
            <a:endParaRPr dirty="0">
              <a:latin typeface="Segoe UI Emoji" panose="020B0502040204020203" pitchFamily="34" charset="0"/>
              <a:ea typeface="Segoe UI Emoji" panose="020B0502040204020203" pitchFamily="34" charset="0"/>
            </a:endParaRPr>
          </a:p>
        </p:txBody>
      </p:sp>
      <p:sp>
        <p:nvSpPr>
          <p:cNvPr id="4" name="テキスト ボックス 3">
            <a:extLst>
              <a:ext uri="{FF2B5EF4-FFF2-40B4-BE49-F238E27FC236}">
                <a16:creationId xmlns:a16="http://schemas.microsoft.com/office/drawing/2014/main" id="{DC96BE07-AB11-9A4A-A816-1CF20C2F1EC4}"/>
              </a:ext>
            </a:extLst>
          </p:cNvPr>
          <p:cNvSpPr txBox="1"/>
          <p:nvPr/>
        </p:nvSpPr>
        <p:spPr>
          <a:xfrm>
            <a:off x="4771" y="266009"/>
            <a:ext cx="2590949" cy="461665"/>
          </a:xfrm>
          <a:prstGeom prst="rect">
            <a:avLst/>
          </a:prstGeom>
          <a:noFill/>
        </p:spPr>
        <p:txBody>
          <a:bodyPr wrap="square" rtlCol="0">
            <a:spAutoFit/>
          </a:bodyPr>
          <a:lstStyle/>
          <a:p>
            <a:r>
              <a:rPr lang="ja-JP" altLang="en-US" sz="2400">
                <a:solidFill>
                  <a:schemeClr val="bg1"/>
                </a:solidFill>
                <a:latin typeface="Meiryo" panose="020B0604030504040204" pitchFamily="34" charset="-128"/>
                <a:ea typeface="Meiryo" panose="020B0604030504040204" pitchFamily="34" charset="-128"/>
              </a:rPr>
              <a:t>復号の流れ</a:t>
            </a:r>
            <a:endParaRPr lang="ja-JP" altLang="en-US" sz="2400">
              <a:solidFill>
                <a:schemeClr val="bg1"/>
              </a:solidFill>
              <a:latin typeface="Segoe UI Emoji" panose="020B0502040204020203" pitchFamily="34" charset="0"/>
              <a:ea typeface="MS Gothic" panose="020B0609070205080204" pitchFamily="49" charset="-128"/>
            </a:endParaRPr>
          </a:p>
        </p:txBody>
      </p:sp>
      <p:pic>
        <p:nvPicPr>
          <p:cNvPr id="10" name="図 9" descr="テキスト が含まれている画像&#10;&#10;自動的に生成された説明">
            <a:extLst>
              <a:ext uri="{FF2B5EF4-FFF2-40B4-BE49-F238E27FC236}">
                <a16:creationId xmlns:a16="http://schemas.microsoft.com/office/drawing/2014/main" id="{8520CE6D-668C-B948-B36D-EB2B4432DFF9}"/>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1588088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8" name="Google Shape;268;p18"/>
          <p:cNvSpPr txBox="1">
            <a:spLocks noGrp="1"/>
          </p:cNvSpPr>
          <p:nvPr>
            <p:ph type="title"/>
          </p:nvPr>
        </p:nvSpPr>
        <p:spPr>
          <a:xfrm>
            <a:off x="1085700" y="523433"/>
            <a:ext cx="7011200" cy="1021600"/>
          </a:xfrm>
          <a:prstGeom prst="rect">
            <a:avLst/>
          </a:prstGeom>
        </p:spPr>
        <p:txBody>
          <a:bodyPr spcFirstLastPara="1" vert="horz" wrap="square" lIns="121900" tIns="121900" rIns="121900" bIns="121900" rtlCol="0" anchor="ctr" anchorCtr="0">
            <a:noAutofit/>
          </a:bodyPr>
          <a:lstStyle/>
          <a:p>
            <a:pPr>
              <a:buSzPts val="3000"/>
            </a:pPr>
            <a:r>
              <a:rPr lang="en-US" sz="4000" dirty="0">
                <a:solidFill>
                  <a:schemeClr val="bg1"/>
                </a:solidFill>
                <a:latin typeface="Meiryo" panose="020B0604030504040204" pitchFamily="34" charset="-128"/>
                <a:ea typeface="Meiryo" panose="020B0604030504040204" pitchFamily="34" charset="-128"/>
              </a:rPr>
              <a:t>cubing</a:t>
            </a:r>
            <a:r>
              <a:rPr lang="ja-JP" altLang="en-US" sz="4000">
                <a:solidFill>
                  <a:schemeClr val="bg1"/>
                </a:solidFill>
                <a:latin typeface="Meiryo" panose="020B0604030504040204" pitchFamily="34" charset="-128"/>
                <a:ea typeface="Meiryo" panose="020B0604030504040204" pitchFamily="34" charset="-128"/>
              </a:rPr>
              <a:t>モードの解読</a:t>
            </a:r>
            <a:endParaRPr sz="4000" dirty="0">
              <a:solidFill>
                <a:schemeClr val="bg1"/>
              </a:solidFill>
              <a:latin typeface="Meiryo" panose="020B0604030504040204" pitchFamily="34" charset="-128"/>
              <a:ea typeface="Meiryo" panose="020B0604030504040204" pitchFamily="34" charset="-128"/>
            </a:endParaRPr>
          </a:p>
        </p:txBody>
      </p:sp>
      <p:sp>
        <p:nvSpPr>
          <p:cNvPr id="270" name="Google Shape;270;p18"/>
          <p:cNvSpPr txBox="1">
            <a:spLocks noGrp="1"/>
          </p:cNvSpPr>
          <p:nvPr>
            <p:ph type="sldNum" idx="12"/>
          </p:nvPr>
        </p:nvSpPr>
        <p:spPr>
          <a:xfrm>
            <a:off x="10157333" y="6182000"/>
            <a:ext cx="1983200" cy="420800"/>
          </a:xfrm>
          <a:prstGeom prst="rect">
            <a:avLst/>
          </a:prstGeom>
        </p:spPr>
        <p:txBody>
          <a:bodyPr spcFirstLastPara="1" vert="horz" wrap="square" lIns="121900" tIns="121900" rIns="121900" bIns="121900" rtlCol="0" anchor="ctr" anchorCtr="0">
            <a:noAutofit/>
          </a:bodyPr>
          <a:lstStyle/>
          <a:p>
            <a:fld id="{00000000-1234-1234-1234-123412341234}" type="slidenum">
              <a:rPr lang="en">
                <a:latin typeface="Segoe UI Emoji" panose="020B0502040204020203" pitchFamily="34" charset="0"/>
                <a:ea typeface="Segoe UI Emoji" panose="020B0502040204020203" pitchFamily="34" charset="0"/>
              </a:rPr>
              <a:pPr/>
              <a:t>25</a:t>
            </a:fld>
            <a:endParaRPr dirty="0">
              <a:latin typeface="Segoe UI Emoji" panose="020B0502040204020203" pitchFamily="34" charset="0"/>
              <a:ea typeface="Segoe UI Emoji" panose="020B0502040204020203" pitchFamily="34" charset="0"/>
            </a:endParaRPr>
          </a:p>
        </p:txBody>
      </p:sp>
      <p:grpSp>
        <p:nvGrpSpPr>
          <p:cNvPr id="271" name="Google Shape;271;p18"/>
          <p:cNvGrpSpPr/>
          <p:nvPr/>
        </p:nvGrpSpPr>
        <p:grpSpPr>
          <a:xfrm>
            <a:off x="416622" y="783014"/>
            <a:ext cx="412029" cy="502449"/>
            <a:chOff x="596350" y="929175"/>
            <a:chExt cx="407950" cy="497475"/>
          </a:xfrm>
        </p:grpSpPr>
        <p:sp>
          <p:nvSpPr>
            <p:cNvPr id="272" name="Google Shape;272;p18"/>
            <p:cNvSpPr/>
            <p:nvPr/>
          </p:nvSpPr>
          <p:spPr>
            <a:xfrm>
              <a:off x="596350" y="953550"/>
              <a:ext cx="387250" cy="473100"/>
            </a:xfrm>
            <a:custGeom>
              <a:avLst/>
              <a:gdLst/>
              <a:ahLst/>
              <a:cxnLst/>
              <a:rect l="l" t="t" r="r" b="b"/>
              <a:pathLst>
                <a:path w="15490" h="18924" fill="none" extrusionOk="0">
                  <a:moveTo>
                    <a:pt x="15490" y="17828"/>
                  </a:moveTo>
                  <a:lnTo>
                    <a:pt x="15490" y="17828"/>
                  </a:lnTo>
                  <a:lnTo>
                    <a:pt x="15466" y="17998"/>
                  </a:lnTo>
                  <a:lnTo>
                    <a:pt x="15417" y="18169"/>
                  </a:lnTo>
                  <a:lnTo>
                    <a:pt x="15319" y="18364"/>
                  </a:lnTo>
                  <a:lnTo>
                    <a:pt x="15198" y="18534"/>
                  </a:lnTo>
                  <a:lnTo>
                    <a:pt x="15052" y="18680"/>
                  </a:lnTo>
                  <a:lnTo>
                    <a:pt x="14881" y="18802"/>
                  </a:lnTo>
                  <a:lnTo>
                    <a:pt x="14735" y="18900"/>
                  </a:lnTo>
                  <a:lnTo>
                    <a:pt x="14564" y="18924"/>
                  </a:lnTo>
                  <a:lnTo>
                    <a:pt x="1023" y="18924"/>
                  </a:lnTo>
                  <a:lnTo>
                    <a:pt x="1023" y="18924"/>
                  </a:lnTo>
                  <a:lnTo>
                    <a:pt x="853" y="18900"/>
                  </a:lnTo>
                  <a:lnTo>
                    <a:pt x="682" y="18802"/>
                  </a:lnTo>
                  <a:lnTo>
                    <a:pt x="512" y="18680"/>
                  </a:lnTo>
                  <a:lnTo>
                    <a:pt x="341" y="18534"/>
                  </a:lnTo>
                  <a:lnTo>
                    <a:pt x="219" y="18364"/>
                  </a:lnTo>
                  <a:lnTo>
                    <a:pt x="98" y="18169"/>
                  </a:lnTo>
                  <a:lnTo>
                    <a:pt x="25" y="17998"/>
                  </a:lnTo>
                  <a:lnTo>
                    <a:pt x="0" y="17828"/>
                  </a:lnTo>
                  <a:lnTo>
                    <a:pt x="0" y="877"/>
                  </a:lnTo>
                  <a:lnTo>
                    <a:pt x="0" y="877"/>
                  </a:lnTo>
                  <a:lnTo>
                    <a:pt x="25" y="706"/>
                  </a:lnTo>
                  <a:lnTo>
                    <a:pt x="98" y="560"/>
                  </a:lnTo>
                  <a:lnTo>
                    <a:pt x="195" y="414"/>
                  </a:lnTo>
                  <a:lnTo>
                    <a:pt x="341" y="268"/>
                  </a:lnTo>
                  <a:lnTo>
                    <a:pt x="487" y="171"/>
                  </a:lnTo>
                  <a:lnTo>
                    <a:pt x="658" y="73"/>
                  </a:lnTo>
                  <a:lnTo>
                    <a:pt x="828" y="24"/>
                  </a:lnTo>
                  <a:lnTo>
                    <a:pt x="974" y="0"/>
                  </a:lnTo>
                </a:path>
              </a:pathLst>
            </a:custGeom>
            <a:noFill/>
            <a:ln w="12175" cap="rnd" cmpd="sng">
              <a:solidFill>
                <a:srgbClr val="FF9800"/>
              </a:solidFill>
              <a:prstDash val="solid"/>
              <a:round/>
              <a:headEnd type="none" w="sm" len="sm"/>
              <a:tailEnd type="none" w="sm" len="sm"/>
            </a:ln>
          </p:spPr>
          <p:txBody>
            <a:bodyPr spcFirstLastPara="1" wrap="square" lIns="121900" tIns="121900" rIns="121900" bIns="121900" anchor="ctr" anchorCtr="0">
              <a:noAutofit/>
            </a:bodyPr>
            <a:lstStyle/>
            <a:p>
              <a:endParaRPr sz="2400" dirty="0">
                <a:latin typeface="Segoe UI Emoji Regular"/>
              </a:endParaRPr>
            </a:p>
          </p:txBody>
        </p:sp>
        <p:sp>
          <p:nvSpPr>
            <p:cNvPr id="273" name="Google Shape;273;p18"/>
            <p:cNvSpPr/>
            <p:nvPr/>
          </p:nvSpPr>
          <p:spPr>
            <a:xfrm>
              <a:off x="626775" y="929175"/>
              <a:ext cx="377525" cy="462775"/>
            </a:xfrm>
            <a:custGeom>
              <a:avLst/>
              <a:gdLst/>
              <a:ahLst/>
              <a:cxnLst/>
              <a:rect l="l" t="t" r="r" b="b"/>
              <a:pathLst>
                <a:path w="15101" h="18511" fill="none" extrusionOk="0">
                  <a:moveTo>
                    <a:pt x="15101" y="3362"/>
                  </a:moveTo>
                  <a:lnTo>
                    <a:pt x="15101" y="17731"/>
                  </a:lnTo>
                  <a:lnTo>
                    <a:pt x="15101" y="17731"/>
                  </a:lnTo>
                  <a:lnTo>
                    <a:pt x="15077" y="17877"/>
                  </a:lnTo>
                  <a:lnTo>
                    <a:pt x="15028" y="18024"/>
                  </a:lnTo>
                  <a:lnTo>
                    <a:pt x="14979" y="18145"/>
                  </a:lnTo>
                  <a:lnTo>
                    <a:pt x="14882" y="18267"/>
                  </a:lnTo>
                  <a:lnTo>
                    <a:pt x="14760" y="18365"/>
                  </a:lnTo>
                  <a:lnTo>
                    <a:pt x="14614" y="18438"/>
                  </a:lnTo>
                  <a:lnTo>
                    <a:pt x="14468" y="18486"/>
                  </a:lnTo>
                  <a:lnTo>
                    <a:pt x="14322" y="18511"/>
                  </a:lnTo>
                  <a:lnTo>
                    <a:pt x="780" y="18511"/>
                  </a:lnTo>
                  <a:lnTo>
                    <a:pt x="780" y="18511"/>
                  </a:lnTo>
                  <a:lnTo>
                    <a:pt x="634" y="18486"/>
                  </a:lnTo>
                  <a:lnTo>
                    <a:pt x="488" y="18438"/>
                  </a:lnTo>
                  <a:lnTo>
                    <a:pt x="342" y="18365"/>
                  </a:lnTo>
                  <a:lnTo>
                    <a:pt x="220" y="18267"/>
                  </a:lnTo>
                  <a:lnTo>
                    <a:pt x="123" y="18145"/>
                  </a:lnTo>
                  <a:lnTo>
                    <a:pt x="74" y="18024"/>
                  </a:lnTo>
                  <a:lnTo>
                    <a:pt x="25" y="17877"/>
                  </a:lnTo>
                  <a:lnTo>
                    <a:pt x="1" y="17731"/>
                  </a:lnTo>
                  <a:lnTo>
                    <a:pt x="1" y="780"/>
                  </a:lnTo>
                  <a:lnTo>
                    <a:pt x="1" y="780"/>
                  </a:lnTo>
                  <a:lnTo>
                    <a:pt x="25" y="610"/>
                  </a:lnTo>
                  <a:lnTo>
                    <a:pt x="74" y="464"/>
                  </a:lnTo>
                  <a:lnTo>
                    <a:pt x="123" y="342"/>
                  </a:lnTo>
                  <a:lnTo>
                    <a:pt x="220" y="220"/>
                  </a:lnTo>
                  <a:lnTo>
                    <a:pt x="342" y="123"/>
                  </a:lnTo>
                  <a:lnTo>
                    <a:pt x="488" y="50"/>
                  </a:lnTo>
                  <a:lnTo>
                    <a:pt x="634" y="1"/>
                  </a:lnTo>
                  <a:lnTo>
                    <a:pt x="780" y="1"/>
                  </a:lnTo>
                  <a:lnTo>
                    <a:pt x="11740" y="1"/>
                  </a:lnTo>
                </a:path>
              </a:pathLst>
            </a:custGeom>
            <a:noFill/>
            <a:ln w="12175" cap="rnd" cmpd="sng">
              <a:solidFill>
                <a:srgbClr val="FF9800"/>
              </a:solidFill>
              <a:prstDash val="solid"/>
              <a:round/>
              <a:headEnd type="none" w="sm" len="sm"/>
              <a:tailEnd type="none" w="sm" len="sm"/>
            </a:ln>
          </p:spPr>
          <p:txBody>
            <a:bodyPr spcFirstLastPara="1" wrap="square" lIns="121900" tIns="121900" rIns="121900" bIns="121900" anchor="ctr" anchorCtr="0">
              <a:noAutofit/>
            </a:bodyPr>
            <a:lstStyle/>
            <a:p>
              <a:endParaRPr sz="2400" dirty="0">
                <a:latin typeface="Segoe UI Emoji Regular"/>
              </a:endParaRPr>
            </a:p>
          </p:txBody>
        </p:sp>
        <p:sp>
          <p:nvSpPr>
            <p:cNvPr id="274" name="Google Shape;274;p18"/>
            <p:cNvSpPr/>
            <p:nvPr/>
          </p:nvSpPr>
          <p:spPr>
            <a:xfrm>
              <a:off x="688900" y="1256150"/>
              <a:ext cx="133975" cy="25"/>
            </a:xfrm>
            <a:custGeom>
              <a:avLst/>
              <a:gdLst/>
              <a:ahLst/>
              <a:cxnLst/>
              <a:rect l="l" t="t" r="r" b="b"/>
              <a:pathLst>
                <a:path w="5359" h="1" fill="none" extrusionOk="0">
                  <a:moveTo>
                    <a:pt x="5358" y="0"/>
                  </a:moveTo>
                  <a:lnTo>
                    <a:pt x="0" y="0"/>
                  </a:lnTo>
                </a:path>
              </a:pathLst>
            </a:custGeom>
            <a:noFill/>
            <a:ln w="12175" cap="rnd" cmpd="sng">
              <a:solidFill>
                <a:srgbClr val="FF9800"/>
              </a:solidFill>
              <a:prstDash val="solid"/>
              <a:round/>
              <a:headEnd type="none" w="sm" len="sm"/>
              <a:tailEnd type="none" w="sm" len="sm"/>
            </a:ln>
          </p:spPr>
          <p:txBody>
            <a:bodyPr spcFirstLastPara="1" wrap="square" lIns="121900" tIns="121900" rIns="121900" bIns="121900" anchor="ctr" anchorCtr="0">
              <a:noAutofit/>
            </a:bodyPr>
            <a:lstStyle/>
            <a:p>
              <a:endParaRPr sz="2400" dirty="0">
                <a:latin typeface="Segoe UI Emoji Regular"/>
              </a:endParaRPr>
            </a:p>
          </p:txBody>
        </p:sp>
        <p:sp>
          <p:nvSpPr>
            <p:cNvPr id="275" name="Google Shape;275;p18"/>
            <p:cNvSpPr/>
            <p:nvPr/>
          </p:nvSpPr>
          <p:spPr>
            <a:xfrm>
              <a:off x="688900" y="1201350"/>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121900" tIns="121900" rIns="121900" bIns="121900" anchor="ctr" anchorCtr="0">
              <a:noAutofit/>
            </a:bodyPr>
            <a:lstStyle/>
            <a:p>
              <a:endParaRPr sz="2400" dirty="0">
                <a:latin typeface="Segoe UI Emoji Regular"/>
              </a:endParaRPr>
            </a:p>
          </p:txBody>
        </p:sp>
        <p:sp>
          <p:nvSpPr>
            <p:cNvPr id="276" name="Google Shape;276;p18"/>
            <p:cNvSpPr/>
            <p:nvPr/>
          </p:nvSpPr>
          <p:spPr>
            <a:xfrm>
              <a:off x="688900" y="1145950"/>
              <a:ext cx="255750" cy="25"/>
            </a:xfrm>
            <a:custGeom>
              <a:avLst/>
              <a:gdLst/>
              <a:ahLst/>
              <a:cxnLst/>
              <a:rect l="l" t="t" r="r" b="b"/>
              <a:pathLst>
                <a:path w="10230" h="1" fill="none" extrusionOk="0">
                  <a:moveTo>
                    <a:pt x="10229" y="0"/>
                  </a:moveTo>
                  <a:lnTo>
                    <a:pt x="0" y="0"/>
                  </a:lnTo>
                </a:path>
              </a:pathLst>
            </a:custGeom>
            <a:noFill/>
            <a:ln w="12175" cap="rnd" cmpd="sng">
              <a:solidFill>
                <a:srgbClr val="FF9800"/>
              </a:solidFill>
              <a:prstDash val="solid"/>
              <a:round/>
              <a:headEnd type="none" w="sm" len="sm"/>
              <a:tailEnd type="none" w="sm" len="sm"/>
            </a:ln>
          </p:spPr>
          <p:txBody>
            <a:bodyPr spcFirstLastPara="1" wrap="square" lIns="121900" tIns="121900" rIns="121900" bIns="121900" anchor="ctr" anchorCtr="0">
              <a:noAutofit/>
            </a:bodyPr>
            <a:lstStyle/>
            <a:p>
              <a:endParaRPr sz="2400" dirty="0">
                <a:latin typeface="Segoe UI Emoji Regular"/>
              </a:endParaRPr>
            </a:p>
          </p:txBody>
        </p:sp>
        <p:sp>
          <p:nvSpPr>
            <p:cNvPr id="277" name="Google Shape;277;p18"/>
            <p:cNvSpPr/>
            <p:nvPr/>
          </p:nvSpPr>
          <p:spPr>
            <a:xfrm>
              <a:off x="688900" y="1090525"/>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121900" tIns="121900" rIns="121900" bIns="121900" anchor="ctr" anchorCtr="0">
              <a:noAutofit/>
            </a:bodyPr>
            <a:lstStyle/>
            <a:p>
              <a:endParaRPr sz="2400" dirty="0">
                <a:latin typeface="Segoe UI Emoji Regular"/>
              </a:endParaRPr>
            </a:p>
          </p:txBody>
        </p:sp>
        <p:sp>
          <p:nvSpPr>
            <p:cNvPr id="278" name="Google Shape;278;p18"/>
            <p:cNvSpPr/>
            <p:nvPr/>
          </p:nvSpPr>
          <p:spPr>
            <a:xfrm>
              <a:off x="920250" y="929175"/>
              <a:ext cx="84050" cy="84050"/>
            </a:xfrm>
            <a:custGeom>
              <a:avLst/>
              <a:gdLst/>
              <a:ahLst/>
              <a:cxnLst/>
              <a:rect l="l" t="t" r="r" b="b"/>
              <a:pathLst>
                <a:path w="3362" h="3362" fill="none" extrusionOk="0">
                  <a:moveTo>
                    <a:pt x="1" y="2582"/>
                  </a:moveTo>
                  <a:lnTo>
                    <a:pt x="1" y="1"/>
                  </a:lnTo>
                  <a:lnTo>
                    <a:pt x="3362" y="3362"/>
                  </a:lnTo>
                  <a:lnTo>
                    <a:pt x="780" y="3362"/>
                  </a:lnTo>
                  <a:lnTo>
                    <a:pt x="780" y="3362"/>
                  </a:lnTo>
                  <a:lnTo>
                    <a:pt x="610" y="3337"/>
                  </a:lnTo>
                  <a:lnTo>
                    <a:pt x="464" y="3289"/>
                  </a:lnTo>
                  <a:lnTo>
                    <a:pt x="342" y="3216"/>
                  </a:lnTo>
                  <a:lnTo>
                    <a:pt x="220" y="3118"/>
                  </a:lnTo>
                  <a:lnTo>
                    <a:pt x="123" y="3021"/>
                  </a:lnTo>
                  <a:lnTo>
                    <a:pt x="50" y="2875"/>
                  </a:lnTo>
                  <a:lnTo>
                    <a:pt x="1" y="2729"/>
                  </a:lnTo>
                  <a:lnTo>
                    <a:pt x="1" y="2582"/>
                  </a:lnTo>
                  <a:lnTo>
                    <a:pt x="1" y="2582"/>
                  </a:lnTo>
                  <a:close/>
                </a:path>
              </a:pathLst>
            </a:custGeom>
            <a:noFill/>
            <a:ln w="12175" cap="rnd" cmpd="sng">
              <a:solidFill>
                <a:srgbClr val="FF9800"/>
              </a:solidFill>
              <a:prstDash val="solid"/>
              <a:round/>
              <a:headEnd type="none" w="sm" len="sm"/>
              <a:tailEnd type="none" w="sm" len="sm"/>
            </a:ln>
          </p:spPr>
          <p:txBody>
            <a:bodyPr spcFirstLastPara="1" wrap="square" lIns="121900" tIns="121900" rIns="121900" bIns="121900" anchor="ctr" anchorCtr="0">
              <a:noAutofit/>
            </a:bodyPr>
            <a:lstStyle/>
            <a:p>
              <a:endParaRPr sz="2400" dirty="0">
                <a:latin typeface="Segoe UI Emoji Regular"/>
              </a:endParaRPr>
            </a:p>
          </p:txBody>
        </p:sp>
      </p:grpSp>
      <p:sp>
        <p:nvSpPr>
          <p:cNvPr id="2" name="テキスト ボックス 1">
            <a:extLst>
              <a:ext uri="{FF2B5EF4-FFF2-40B4-BE49-F238E27FC236}">
                <a16:creationId xmlns:a16="http://schemas.microsoft.com/office/drawing/2014/main" id="{474F1198-3AD8-CB4E-8872-EADFAB16C896}"/>
              </a:ext>
            </a:extLst>
          </p:cNvPr>
          <p:cNvSpPr txBox="1"/>
          <p:nvPr/>
        </p:nvSpPr>
        <p:spPr>
          <a:xfrm>
            <a:off x="186179" y="1791063"/>
            <a:ext cx="11389243" cy="4154984"/>
          </a:xfrm>
          <a:prstGeom prst="rect">
            <a:avLst/>
          </a:prstGeom>
          <a:noFill/>
        </p:spPr>
        <p:txBody>
          <a:bodyPr wrap="square" rtlCol="0">
            <a:spAutoFit/>
          </a:bodyPr>
          <a:lstStyle/>
          <a:p>
            <a:r>
              <a:rPr lang="ja-JP" altLang="en-US" sz="2400"/>
              <a:t>考えたこと</a:t>
            </a:r>
            <a:endParaRPr lang="en-US" altLang="ja-JP" sz="2400" dirty="0"/>
          </a:p>
          <a:p>
            <a:r>
              <a:rPr lang="ja-JP" altLang="en-US" sz="2400"/>
              <a:t>・鍵が同じ場合</a:t>
            </a:r>
            <a:endParaRPr lang="en-US" altLang="ja-JP" sz="2400" dirty="0"/>
          </a:p>
          <a:p>
            <a:r>
              <a:rPr lang="en-US" altLang="ja-JP" sz="2400" dirty="0"/>
              <a:t>	-</a:t>
            </a:r>
            <a:r>
              <a:rPr lang="ja-JP" altLang="en-US" sz="2400"/>
              <a:t> 選択平文攻撃が可能</a:t>
            </a:r>
            <a:r>
              <a:rPr lang="en-US" altLang="ja-JP" sz="2400" dirty="0"/>
              <a:t>→</a:t>
            </a:r>
            <a:r>
              <a:rPr lang="ja-JP" altLang="en-US" sz="2400"/>
              <a:t>鍵は変えるべき</a:t>
            </a:r>
            <a:endParaRPr lang="en-US" altLang="ja-JP" sz="2400" dirty="0"/>
          </a:p>
          <a:p>
            <a:r>
              <a:rPr lang="ja-JP" altLang="en-US" sz="2400"/>
              <a:t>・ブロックの頻度分析は可能</a:t>
            </a:r>
            <a:endParaRPr lang="en-US" altLang="ja-JP" sz="2400" dirty="0"/>
          </a:p>
          <a:p>
            <a:r>
              <a:rPr lang="ja-JP" altLang="en-US" sz="2400"/>
              <a:t>・第一ブロック目によって最大</a:t>
            </a:r>
            <a:r>
              <a:rPr lang="en-US" altLang="ja-JP" sz="2400" dirty="0"/>
              <a:t>5</a:t>
            </a:r>
            <a:r>
              <a:rPr lang="ja-JP" altLang="en-US" sz="2400"/>
              <a:t>文字の遷移が特定可能な場合がある</a:t>
            </a:r>
            <a:endParaRPr lang="en-US" altLang="ja-JP" sz="2400" dirty="0"/>
          </a:p>
          <a:p>
            <a:endParaRPr lang="en-US" altLang="ja-JP" sz="2400" dirty="0"/>
          </a:p>
          <a:p>
            <a:r>
              <a:rPr lang="ja-JP" altLang="en-US" sz="2400"/>
              <a:t>・</a:t>
            </a:r>
            <a:r>
              <a:rPr lang="en-US" altLang="ja-JP" sz="2400" dirty="0"/>
              <a:t>(bigram</a:t>
            </a:r>
            <a:r>
              <a:rPr lang="ja-JP" altLang="en-US" sz="2400"/>
              <a:t>の</a:t>
            </a:r>
            <a:r>
              <a:rPr lang="en-US" altLang="ja-JP" sz="2400" dirty="0"/>
              <a:t>)</a:t>
            </a:r>
            <a:r>
              <a:rPr lang="ja-JP" altLang="en-US" sz="2400"/>
              <a:t>頻度解析</a:t>
            </a:r>
            <a:endParaRPr lang="en-US" altLang="ja-JP" sz="2400" dirty="0"/>
          </a:p>
          <a:p>
            <a:r>
              <a:rPr lang="ja-JP" altLang="en-US" sz="2400"/>
              <a:t>・ブロックの最初の順序が</a:t>
            </a:r>
            <a:r>
              <a:rPr lang="en-US" altLang="ja-JP" sz="2400" dirty="0"/>
              <a:t>AA</a:t>
            </a:r>
            <a:r>
              <a:rPr lang="ja-JP" altLang="en-US" sz="2400"/>
              <a:t>なので，</a:t>
            </a:r>
            <a:r>
              <a:rPr lang="en-US" altLang="ja-JP" sz="2400" dirty="0"/>
              <a:t>A</a:t>
            </a:r>
            <a:r>
              <a:rPr lang="ja-JP" altLang="en-US" sz="2400"/>
              <a:t>と</a:t>
            </a:r>
            <a:r>
              <a:rPr lang="en-US" altLang="ja-JP" sz="2400" dirty="0"/>
              <a:t>A</a:t>
            </a:r>
            <a:r>
              <a:rPr lang="ja-JP" altLang="en-US" sz="2400"/>
              <a:t>がブロックに入っていれば第一ブロックの可能性が高い</a:t>
            </a:r>
            <a:r>
              <a:rPr lang="en-US" altLang="ja-JP" sz="2400" dirty="0"/>
              <a:t>(</a:t>
            </a:r>
            <a:r>
              <a:rPr lang="ja-JP" altLang="en-US" sz="2400"/>
              <a:t>ソートができるならブロック丸ごと変えられる</a:t>
            </a:r>
            <a:r>
              <a:rPr lang="en-US" altLang="ja-JP" sz="2400" dirty="0"/>
              <a:t>.A</a:t>
            </a:r>
            <a:r>
              <a:rPr lang="ja-JP" altLang="en-US" sz="2400"/>
              <a:t>が</a:t>
            </a:r>
            <a:r>
              <a:rPr lang="en-US" altLang="ja-JP" sz="2400" dirty="0"/>
              <a:t>n</a:t>
            </a:r>
            <a:r>
              <a:rPr lang="ja-JP" altLang="en-US" sz="2400"/>
              <a:t>個あっても</a:t>
            </a:r>
            <a:r>
              <a:rPr lang="en-US" altLang="ja-JP" sz="2400" dirty="0"/>
              <a:t>1/(nC2)</a:t>
            </a:r>
            <a:r>
              <a:rPr lang="ja-JP" altLang="en-US" sz="2400"/>
              <a:t>の確率で入れ替えられる</a:t>
            </a:r>
            <a:r>
              <a:rPr lang="en-US" altLang="ja-JP" sz="2400" dirty="0"/>
              <a:t>)</a:t>
            </a:r>
          </a:p>
          <a:p>
            <a:r>
              <a:rPr lang="ja-JP" altLang="en-US" sz="2400"/>
              <a:t>・暗号化の時間を測定することで鍵長がバレることがある</a:t>
            </a:r>
            <a:endParaRPr lang="en-US" altLang="ja-JP" sz="2400" dirty="0"/>
          </a:p>
        </p:txBody>
      </p:sp>
    </p:spTree>
    <p:extLst>
      <p:ext uri="{BB962C8B-B14F-4D97-AF65-F5344CB8AC3E}">
        <p14:creationId xmlns:p14="http://schemas.microsoft.com/office/powerpoint/2010/main" val="56106025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14"/>
          <p:cNvSpPr txBox="1">
            <a:spLocks noGrp="1"/>
          </p:cNvSpPr>
          <p:nvPr>
            <p:ph type="ctrTitle"/>
          </p:nvPr>
        </p:nvSpPr>
        <p:spPr>
          <a:xfrm>
            <a:off x="618033" y="4181600"/>
            <a:ext cx="7007508" cy="1192997"/>
          </a:xfrm>
          <a:prstGeom prst="rect">
            <a:avLst/>
          </a:prstGeom>
        </p:spPr>
        <p:txBody>
          <a:bodyPr spcFirstLastPara="1" vert="horz" wrap="square" lIns="121900" tIns="121900" rIns="121900" bIns="121900" rtlCol="0" anchor="b" anchorCtr="0">
            <a:noAutofit/>
          </a:bodyPr>
          <a:lstStyle/>
          <a:p>
            <a:r>
              <a:rPr lang="ja-JP" altLang="en-US">
                <a:solidFill>
                  <a:schemeClr val="bg1"/>
                </a:solidFill>
                <a:latin typeface="Meiryo" panose="020B0604030504040204" pitchFamily="34" charset="-128"/>
                <a:ea typeface="Meiryo" panose="020B0604030504040204" pitchFamily="34" charset="-128"/>
              </a:rPr>
              <a:t>暗号化デモンストレーション</a:t>
            </a:r>
            <a:endParaRPr lang="en" altLang="ja-JP" dirty="0">
              <a:solidFill>
                <a:schemeClr val="bg1"/>
              </a:solidFill>
              <a:latin typeface="Meiryo" panose="020B0604030504040204" pitchFamily="34" charset="-128"/>
              <a:ea typeface="Meiryo" panose="020B0604030504040204" pitchFamily="34" charset="-128"/>
            </a:endParaRPr>
          </a:p>
        </p:txBody>
      </p:sp>
      <p:sp>
        <p:nvSpPr>
          <p:cNvPr id="222" name="Google Shape;222;p14"/>
          <p:cNvSpPr txBox="1">
            <a:spLocks noGrp="1"/>
          </p:cNvSpPr>
          <p:nvPr>
            <p:ph type="subTitle" idx="1"/>
          </p:nvPr>
        </p:nvSpPr>
        <p:spPr>
          <a:xfrm>
            <a:off x="618033" y="5300599"/>
            <a:ext cx="5459200" cy="1046400"/>
          </a:xfrm>
          <a:prstGeom prst="rect">
            <a:avLst/>
          </a:prstGeom>
        </p:spPr>
        <p:txBody>
          <a:bodyPr spcFirstLastPara="1" vert="horz" wrap="square" lIns="121900" tIns="121900" rIns="121900" bIns="121900" rtlCol="0" anchor="t" anchorCtr="0">
            <a:noAutofit/>
          </a:bodyPr>
          <a:lstStyle/>
          <a:p>
            <a:pPr marL="0" indent="0">
              <a:spcAft>
                <a:spcPts val="1333"/>
              </a:spcAft>
            </a:pPr>
            <a:r>
              <a:rPr lang="en" altLang="ja-JP" dirty="0">
                <a:latin typeface="Segoe UI Emoji" panose="020B0502040204020203" pitchFamily="34" charset="0"/>
                <a:ea typeface="Segoe UI Emoji" panose="020B0502040204020203" pitchFamily="34" charset="0"/>
              </a:rPr>
              <a:t>Encryption demonstration</a:t>
            </a:r>
            <a:endParaRPr dirty="0">
              <a:latin typeface="Segoe UI Emoji" panose="020B0502040204020203" pitchFamily="34" charset="0"/>
              <a:ea typeface="Segoe UI Emoji" panose="020B0502040204020203" pitchFamily="34" charset="0"/>
            </a:endParaRPr>
          </a:p>
        </p:txBody>
      </p:sp>
      <p:sp>
        <p:nvSpPr>
          <p:cNvPr id="223" name="Google Shape;223;p14"/>
          <p:cNvSpPr txBox="1">
            <a:spLocks noGrp="1"/>
          </p:cNvSpPr>
          <p:nvPr>
            <p:ph type="sldNum" idx="12"/>
          </p:nvPr>
        </p:nvSpPr>
        <p:spPr>
          <a:xfrm>
            <a:off x="10157333" y="6182000"/>
            <a:ext cx="1983200" cy="420800"/>
          </a:xfrm>
          <a:prstGeom prst="rect">
            <a:avLst/>
          </a:prstGeom>
        </p:spPr>
        <p:txBody>
          <a:bodyPr spcFirstLastPara="1" vert="horz" wrap="square" lIns="121900" tIns="121900" rIns="121900" bIns="121900" rtlCol="0" anchor="ctr" anchorCtr="0">
            <a:noAutofit/>
          </a:bodyPr>
          <a:lstStyle/>
          <a:p>
            <a:fld id="{00000000-1234-1234-1234-123412341234}" type="slidenum">
              <a:rPr lang="en">
                <a:latin typeface="Segoe UI Emoji" panose="020B0502040204020203" pitchFamily="34" charset="0"/>
                <a:ea typeface="Segoe UI Emoji" panose="020B0502040204020203" pitchFamily="34" charset="0"/>
              </a:rPr>
              <a:pPr/>
              <a:t>26</a:t>
            </a:fld>
            <a:endParaRPr dirty="0">
              <a:latin typeface="Segoe UI Emoji" panose="020B0502040204020203" pitchFamily="34" charset="0"/>
              <a:ea typeface="Segoe UI Emoji" panose="020B0502040204020203" pitchFamily="34" charset="0"/>
            </a:endParaRPr>
          </a:p>
        </p:txBody>
      </p:sp>
      <p:sp>
        <p:nvSpPr>
          <p:cNvPr id="224" name="Google Shape;224;p14"/>
          <p:cNvSpPr txBox="1"/>
          <p:nvPr/>
        </p:nvSpPr>
        <p:spPr>
          <a:xfrm>
            <a:off x="618033" y="0"/>
            <a:ext cx="2908800" cy="4181600"/>
          </a:xfrm>
          <a:prstGeom prst="rect">
            <a:avLst/>
          </a:prstGeom>
          <a:noFill/>
          <a:ln>
            <a:noFill/>
          </a:ln>
        </p:spPr>
        <p:txBody>
          <a:bodyPr spcFirstLastPara="1" wrap="square" lIns="121900" tIns="121900" rIns="121900" bIns="121900" anchor="b" anchorCtr="0">
            <a:noAutofit/>
          </a:bodyPr>
          <a:lstStyle/>
          <a:p>
            <a:r>
              <a:rPr lang="en" altLang="ja-JP" sz="16000" b="1" dirty="0">
                <a:solidFill>
                  <a:srgbClr val="3F5378"/>
                </a:solidFill>
                <a:latin typeface="Roboto Condensed"/>
                <a:ea typeface="Roboto Condensed"/>
                <a:cs typeface="Roboto Condensed"/>
                <a:sym typeface="Roboto Condensed"/>
              </a:rPr>
              <a:t>3</a:t>
            </a:r>
            <a:endParaRPr sz="4000" b="1" dirty="0">
              <a:solidFill>
                <a:srgbClr val="3F5378"/>
              </a:solidFill>
              <a:latin typeface="Roboto Condensed"/>
              <a:ea typeface="Roboto Condensed"/>
              <a:cs typeface="Roboto Condensed"/>
              <a:sym typeface="Roboto Condensed"/>
            </a:endParaRPr>
          </a:p>
        </p:txBody>
      </p:sp>
    </p:spTree>
    <p:extLst>
      <p:ext uri="{BB962C8B-B14F-4D97-AF65-F5344CB8AC3E}">
        <p14:creationId xmlns:p14="http://schemas.microsoft.com/office/powerpoint/2010/main" val="2365348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8" name="Google Shape;268;p18"/>
          <p:cNvSpPr txBox="1">
            <a:spLocks noGrp="1"/>
          </p:cNvSpPr>
          <p:nvPr>
            <p:ph type="title"/>
          </p:nvPr>
        </p:nvSpPr>
        <p:spPr>
          <a:xfrm>
            <a:off x="1085700" y="523433"/>
            <a:ext cx="7011200" cy="1021600"/>
          </a:xfrm>
          <a:prstGeom prst="rect">
            <a:avLst/>
          </a:prstGeom>
        </p:spPr>
        <p:txBody>
          <a:bodyPr spcFirstLastPara="1" vert="horz" wrap="square" lIns="121900" tIns="121900" rIns="121900" bIns="121900" rtlCol="0" anchor="ctr" anchorCtr="0">
            <a:noAutofit/>
          </a:bodyPr>
          <a:lstStyle/>
          <a:p>
            <a:pPr lvl="0">
              <a:buSzPts val="3000"/>
            </a:pPr>
            <a:r>
              <a:rPr lang="ja-JP" altLang="en-US" sz="4000">
                <a:solidFill>
                  <a:schemeClr val="bg1"/>
                </a:solidFill>
                <a:latin typeface="Meiryo" panose="020B0604030504040204" pitchFamily="34" charset="-128"/>
                <a:ea typeface="Meiryo" panose="020B0604030504040204" pitchFamily="34" charset="-128"/>
              </a:rPr>
              <a:t>暗号化デモンストレーション</a:t>
            </a:r>
            <a:endParaRPr sz="4000" dirty="0">
              <a:solidFill>
                <a:schemeClr val="bg1"/>
              </a:solidFill>
              <a:latin typeface="Meiryo" panose="020B0604030504040204" pitchFamily="34" charset="-128"/>
              <a:ea typeface="Meiryo" panose="020B0604030504040204" pitchFamily="34" charset="-128"/>
            </a:endParaRPr>
          </a:p>
        </p:txBody>
      </p:sp>
      <p:sp>
        <p:nvSpPr>
          <p:cNvPr id="270" name="Google Shape;270;p18"/>
          <p:cNvSpPr txBox="1">
            <a:spLocks noGrp="1"/>
          </p:cNvSpPr>
          <p:nvPr>
            <p:ph type="sldNum" idx="12"/>
          </p:nvPr>
        </p:nvSpPr>
        <p:spPr>
          <a:xfrm>
            <a:off x="10157333" y="6182000"/>
            <a:ext cx="1983200" cy="420800"/>
          </a:xfrm>
          <a:prstGeom prst="rect">
            <a:avLst/>
          </a:prstGeom>
        </p:spPr>
        <p:txBody>
          <a:bodyPr spcFirstLastPara="1" vert="horz" wrap="square" lIns="121900" tIns="121900" rIns="121900" bIns="121900" rtlCol="0" anchor="ctr" anchorCtr="0">
            <a:noAutofit/>
          </a:bodyPr>
          <a:lstStyle/>
          <a:p>
            <a:fld id="{00000000-1234-1234-1234-123412341234}" type="slidenum">
              <a:rPr lang="en">
                <a:latin typeface="Segoe UI Emoji" panose="020B0502040204020203" pitchFamily="34" charset="0"/>
                <a:ea typeface="Segoe UI Emoji" panose="020B0502040204020203" pitchFamily="34" charset="0"/>
              </a:rPr>
              <a:pPr/>
              <a:t>27</a:t>
            </a:fld>
            <a:endParaRPr dirty="0">
              <a:latin typeface="Segoe UI Emoji" panose="020B0502040204020203" pitchFamily="34" charset="0"/>
              <a:ea typeface="Segoe UI Emoji" panose="020B0502040204020203" pitchFamily="34" charset="0"/>
            </a:endParaRPr>
          </a:p>
        </p:txBody>
      </p:sp>
      <p:grpSp>
        <p:nvGrpSpPr>
          <p:cNvPr id="271" name="Google Shape;271;p18"/>
          <p:cNvGrpSpPr/>
          <p:nvPr/>
        </p:nvGrpSpPr>
        <p:grpSpPr>
          <a:xfrm>
            <a:off x="416622" y="783014"/>
            <a:ext cx="412029" cy="502449"/>
            <a:chOff x="596350" y="929175"/>
            <a:chExt cx="407950" cy="497475"/>
          </a:xfrm>
        </p:grpSpPr>
        <p:sp>
          <p:nvSpPr>
            <p:cNvPr id="272" name="Google Shape;272;p18"/>
            <p:cNvSpPr/>
            <p:nvPr/>
          </p:nvSpPr>
          <p:spPr>
            <a:xfrm>
              <a:off x="596350" y="953550"/>
              <a:ext cx="387250" cy="473100"/>
            </a:xfrm>
            <a:custGeom>
              <a:avLst/>
              <a:gdLst/>
              <a:ahLst/>
              <a:cxnLst/>
              <a:rect l="l" t="t" r="r" b="b"/>
              <a:pathLst>
                <a:path w="15490" h="18924" fill="none" extrusionOk="0">
                  <a:moveTo>
                    <a:pt x="15490" y="17828"/>
                  </a:moveTo>
                  <a:lnTo>
                    <a:pt x="15490" y="17828"/>
                  </a:lnTo>
                  <a:lnTo>
                    <a:pt x="15466" y="17998"/>
                  </a:lnTo>
                  <a:lnTo>
                    <a:pt x="15417" y="18169"/>
                  </a:lnTo>
                  <a:lnTo>
                    <a:pt x="15319" y="18364"/>
                  </a:lnTo>
                  <a:lnTo>
                    <a:pt x="15198" y="18534"/>
                  </a:lnTo>
                  <a:lnTo>
                    <a:pt x="15052" y="18680"/>
                  </a:lnTo>
                  <a:lnTo>
                    <a:pt x="14881" y="18802"/>
                  </a:lnTo>
                  <a:lnTo>
                    <a:pt x="14735" y="18900"/>
                  </a:lnTo>
                  <a:lnTo>
                    <a:pt x="14564" y="18924"/>
                  </a:lnTo>
                  <a:lnTo>
                    <a:pt x="1023" y="18924"/>
                  </a:lnTo>
                  <a:lnTo>
                    <a:pt x="1023" y="18924"/>
                  </a:lnTo>
                  <a:lnTo>
                    <a:pt x="853" y="18900"/>
                  </a:lnTo>
                  <a:lnTo>
                    <a:pt x="682" y="18802"/>
                  </a:lnTo>
                  <a:lnTo>
                    <a:pt x="512" y="18680"/>
                  </a:lnTo>
                  <a:lnTo>
                    <a:pt x="341" y="18534"/>
                  </a:lnTo>
                  <a:lnTo>
                    <a:pt x="219" y="18364"/>
                  </a:lnTo>
                  <a:lnTo>
                    <a:pt x="98" y="18169"/>
                  </a:lnTo>
                  <a:lnTo>
                    <a:pt x="25" y="17998"/>
                  </a:lnTo>
                  <a:lnTo>
                    <a:pt x="0" y="17828"/>
                  </a:lnTo>
                  <a:lnTo>
                    <a:pt x="0" y="877"/>
                  </a:lnTo>
                  <a:lnTo>
                    <a:pt x="0" y="877"/>
                  </a:lnTo>
                  <a:lnTo>
                    <a:pt x="25" y="706"/>
                  </a:lnTo>
                  <a:lnTo>
                    <a:pt x="98" y="560"/>
                  </a:lnTo>
                  <a:lnTo>
                    <a:pt x="195" y="414"/>
                  </a:lnTo>
                  <a:lnTo>
                    <a:pt x="341" y="268"/>
                  </a:lnTo>
                  <a:lnTo>
                    <a:pt x="487" y="171"/>
                  </a:lnTo>
                  <a:lnTo>
                    <a:pt x="658" y="73"/>
                  </a:lnTo>
                  <a:lnTo>
                    <a:pt x="828" y="24"/>
                  </a:lnTo>
                  <a:lnTo>
                    <a:pt x="974" y="0"/>
                  </a:lnTo>
                </a:path>
              </a:pathLst>
            </a:custGeom>
            <a:noFill/>
            <a:ln w="12175" cap="rnd" cmpd="sng">
              <a:solidFill>
                <a:srgbClr val="FF9800"/>
              </a:solidFill>
              <a:prstDash val="solid"/>
              <a:round/>
              <a:headEnd type="none" w="sm" len="sm"/>
              <a:tailEnd type="none" w="sm" len="sm"/>
            </a:ln>
          </p:spPr>
          <p:txBody>
            <a:bodyPr spcFirstLastPara="1" wrap="square" lIns="121900" tIns="121900" rIns="121900" bIns="121900" anchor="ctr" anchorCtr="0">
              <a:noAutofit/>
            </a:bodyPr>
            <a:lstStyle/>
            <a:p>
              <a:endParaRPr sz="2400" dirty="0">
                <a:latin typeface="Segoe UI Emoji Regular"/>
              </a:endParaRPr>
            </a:p>
          </p:txBody>
        </p:sp>
        <p:sp>
          <p:nvSpPr>
            <p:cNvPr id="273" name="Google Shape;273;p18"/>
            <p:cNvSpPr/>
            <p:nvPr/>
          </p:nvSpPr>
          <p:spPr>
            <a:xfrm>
              <a:off x="626775" y="929175"/>
              <a:ext cx="377525" cy="462775"/>
            </a:xfrm>
            <a:custGeom>
              <a:avLst/>
              <a:gdLst/>
              <a:ahLst/>
              <a:cxnLst/>
              <a:rect l="l" t="t" r="r" b="b"/>
              <a:pathLst>
                <a:path w="15101" h="18511" fill="none" extrusionOk="0">
                  <a:moveTo>
                    <a:pt x="15101" y="3362"/>
                  </a:moveTo>
                  <a:lnTo>
                    <a:pt x="15101" y="17731"/>
                  </a:lnTo>
                  <a:lnTo>
                    <a:pt x="15101" y="17731"/>
                  </a:lnTo>
                  <a:lnTo>
                    <a:pt x="15077" y="17877"/>
                  </a:lnTo>
                  <a:lnTo>
                    <a:pt x="15028" y="18024"/>
                  </a:lnTo>
                  <a:lnTo>
                    <a:pt x="14979" y="18145"/>
                  </a:lnTo>
                  <a:lnTo>
                    <a:pt x="14882" y="18267"/>
                  </a:lnTo>
                  <a:lnTo>
                    <a:pt x="14760" y="18365"/>
                  </a:lnTo>
                  <a:lnTo>
                    <a:pt x="14614" y="18438"/>
                  </a:lnTo>
                  <a:lnTo>
                    <a:pt x="14468" y="18486"/>
                  </a:lnTo>
                  <a:lnTo>
                    <a:pt x="14322" y="18511"/>
                  </a:lnTo>
                  <a:lnTo>
                    <a:pt x="780" y="18511"/>
                  </a:lnTo>
                  <a:lnTo>
                    <a:pt x="780" y="18511"/>
                  </a:lnTo>
                  <a:lnTo>
                    <a:pt x="634" y="18486"/>
                  </a:lnTo>
                  <a:lnTo>
                    <a:pt x="488" y="18438"/>
                  </a:lnTo>
                  <a:lnTo>
                    <a:pt x="342" y="18365"/>
                  </a:lnTo>
                  <a:lnTo>
                    <a:pt x="220" y="18267"/>
                  </a:lnTo>
                  <a:lnTo>
                    <a:pt x="123" y="18145"/>
                  </a:lnTo>
                  <a:lnTo>
                    <a:pt x="74" y="18024"/>
                  </a:lnTo>
                  <a:lnTo>
                    <a:pt x="25" y="17877"/>
                  </a:lnTo>
                  <a:lnTo>
                    <a:pt x="1" y="17731"/>
                  </a:lnTo>
                  <a:lnTo>
                    <a:pt x="1" y="780"/>
                  </a:lnTo>
                  <a:lnTo>
                    <a:pt x="1" y="780"/>
                  </a:lnTo>
                  <a:lnTo>
                    <a:pt x="25" y="610"/>
                  </a:lnTo>
                  <a:lnTo>
                    <a:pt x="74" y="464"/>
                  </a:lnTo>
                  <a:lnTo>
                    <a:pt x="123" y="342"/>
                  </a:lnTo>
                  <a:lnTo>
                    <a:pt x="220" y="220"/>
                  </a:lnTo>
                  <a:lnTo>
                    <a:pt x="342" y="123"/>
                  </a:lnTo>
                  <a:lnTo>
                    <a:pt x="488" y="50"/>
                  </a:lnTo>
                  <a:lnTo>
                    <a:pt x="634" y="1"/>
                  </a:lnTo>
                  <a:lnTo>
                    <a:pt x="780" y="1"/>
                  </a:lnTo>
                  <a:lnTo>
                    <a:pt x="11740" y="1"/>
                  </a:lnTo>
                </a:path>
              </a:pathLst>
            </a:custGeom>
            <a:noFill/>
            <a:ln w="12175" cap="rnd" cmpd="sng">
              <a:solidFill>
                <a:srgbClr val="FF9800"/>
              </a:solidFill>
              <a:prstDash val="solid"/>
              <a:round/>
              <a:headEnd type="none" w="sm" len="sm"/>
              <a:tailEnd type="none" w="sm" len="sm"/>
            </a:ln>
          </p:spPr>
          <p:txBody>
            <a:bodyPr spcFirstLastPara="1" wrap="square" lIns="121900" tIns="121900" rIns="121900" bIns="121900" anchor="ctr" anchorCtr="0">
              <a:noAutofit/>
            </a:bodyPr>
            <a:lstStyle/>
            <a:p>
              <a:endParaRPr sz="2400" dirty="0">
                <a:latin typeface="Segoe UI Emoji Regular"/>
              </a:endParaRPr>
            </a:p>
          </p:txBody>
        </p:sp>
        <p:sp>
          <p:nvSpPr>
            <p:cNvPr id="274" name="Google Shape;274;p18"/>
            <p:cNvSpPr/>
            <p:nvPr/>
          </p:nvSpPr>
          <p:spPr>
            <a:xfrm>
              <a:off x="688900" y="1256150"/>
              <a:ext cx="133975" cy="25"/>
            </a:xfrm>
            <a:custGeom>
              <a:avLst/>
              <a:gdLst/>
              <a:ahLst/>
              <a:cxnLst/>
              <a:rect l="l" t="t" r="r" b="b"/>
              <a:pathLst>
                <a:path w="5359" h="1" fill="none" extrusionOk="0">
                  <a:moveTo>
                    <a:pt x="5358" y="0"/>
                  </a:moveTo>
                  <a:lnTo>
                    <a:pt x="0" y="0"/>
                  </a:lnTo>
                </a:path>
              </a:pathLst>
            </a:custGeom>
            <a:noFill/>
            <a:ln w="12175" cap="rnd" cmpd="sng">
              <a:solidFill>
                <a:srgbClr val="FF9800"/>
              </a:solidFill>
              <a:prstDash val="solid"/>
              <a:round/>
              <a:headEnd type="none" w="sm" len="sm"/>
              <a:tailEnd type="none" w="sm" len="sm"/>
            </a:ln>
          </p:spPr>
          <p:txBody>
            <a:bodyPr spcFirstLastPara="1" wrap="square" lIns="121900" tIns="121900" rIns="121900" bIns="121900" anchor="ctr" anchorCtr="0">
              <a:noAutofit/>
            </a:bodyPr>
            <a:lstStyle/>
            <a:p>
              <a:endParaRPr sz="2400" dirty="0">
                <a:latin typeface="Segoe UI Emoji Regular"/>
              </a:endParaRPr>
            </a:p>
          </p:txBody>
        </p:sp>
        <p:sp>
          <p:nvSpPr>
            <p:cNvPr id="275" name="Google Shape;275;p18"/>
            <p:cNvSpPr/>
            <p:nvPr/>
          </p:nvSpPr>
          <p:spPr>
            <a:xfrm>
              <a:off x="688900" y="1201350"/>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121900" tIns="121900" rIns="121900" bIns="121900" anchor="ctr" anchorCtr="0">
              <a:noAutofit/>
            </a:bodyPr>
            <a:lstStyle/>
            <a:p>
              <a:endParaRPr sz="2400" dirty="0">
                <a:latin typeface="Segoe UI Emoji Regular"/>
              </a:endParaRPr>
            </a:p>
          </p:txBody>
        </p:sp>
        <p:sp>
          <p:nvSpPr>
            <p:cNvPr id="276" name="Google Shape;276;p18"/>
            <p:cNvSpPr/>
            <p:nvPr/>
          </p:nvSpPr>
          <p:spPr>
            <a:xfrm>
              <a:off x="688900" y="1145950"/>
              <a:ext cx="255750" cy="25"/>
            </a:xfrm>
            <a:custGeom>
              <a:avLst/>
              <a:gdLst/>
              <a:ahLst/>
              <a:cxnLst/>
              <a:rect l="l" t="t" r="r" b="b"/>
              <a:pathLst>
                <a:path w="10230" h="1" fill="none" extrusionOk="0">
                  <a:moveTo>
                    <a:pt x="10229" y="0"/>
                  </a:moveTo>
                  <a:lnTo>
                    <a:pt x="0" y="0"/>
                  </a:lnTo>
                </a:path>
              </a:pathLst>
            </a:custGeom>
            <a:noFill/>
            <a:ln w="12175" cap="rnd" cmpd="sng">
              <a:solidFill>
                <a:srgbClr val="FF9800"/>
              </a:solidFill>
              <a:prstDash val="solid"/>
              <a:round/>
              <a:headEnd type="none" w="sm" len="sm"/>
              <a:tailEnd type="none" w="sm" len="sm"/>
            </a:ln>
          </p:spPr>
          <p:txBody>
            <a:bodyPr spcFirstLastPara="1" wrap="square" lIns="121900" tIns="121900" rIns="121900" bIns="121900" anchor="ctr" anchorCtr="0">
              <a:noAutofit/>
            </a:bodyPr>
            <a:lstStyle/>
            <a:p>
              <a:endParaRPr sz="2400" dirty="0">
                <a:latin typeface="Segoe UI Emoji Regular"/>
              </a:endParaRPr>
            </a:p>
          </p:txBody>
        </p:sp>
        <p:sp>
          <p:nvSpPr>
            <p:cNvPr id="277" name="Google Shape;277;p18"/>
            <p:cNvSpPr/>
            <p:nvPr/>
          </p:nvSpPr>
          <p:spPr>
            <a:xfrm>
              <a:off x="688900" y="1090525"/>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121900" tIns="121900" rIns="121900" bIns="121900" anchor="ctr" anchorCtr="0">
              <a:noAutofit/>
            </a:bodyPr>
            <a:lstStyle/>
            <a:p>
              <a:endParaRPr sz="2400" dirty="0">
                <a:latin typeface="Segoe UI Emoji Regular"/>
              </a:endParaRPr>
            </a:p>
          </p:txBody>
        </p:sp>
        <p:sp>
          <p:nvSpPr>
            <p:cNvPr id="278" name="Google Shape;278;p18"/>
            <p:cNvSpPr/>
            <p:nvPr/>
          </p:nvSpPr>
          <p:spPr>
            <a:xfrm>
              <a:off x="920250" y="929175"/>
              <a:ext cx="84050" cy="84050"/>
            </a:xfrm>
            <a:custGeom>
              <a:avLst/>
              <a:gdLst/>
              <a:ahLst/>
              <a:cxnLst/>
              <a:rect l="l" t="t" r="r" b="b"/>
              <a:pathLst>
                <a:path w="3362" h="3362" fill="none" extrusionOk="0">
                  <a:moveTo>
                    <a:pt x="1" y="2582"/>
                  </a:moveTo>
                  <a:lnTo>
                    <a:pt x="1" y="1"/>
                  </a:lnTo>
                  <a:lnTo>
                    <a:pt x="3362" y="3362"/>
                  </a:lnTo>
                  <a:lnTo>
                    <a:pt x="780" y="3362"/>
                  </a:lnTo>
                  <a:lnTo>
                    <a:pt x="780" y="3362"/>
                  </a:lnTo>
                  <a:lnTo>
                    <a:pt x="610" y="3337"/>
                  </a:lnTo>
                  <a:lnTo>
                    <a:pt x="464" y="3289"/>
                  </a:lnTo>
                  <a:lnTo>
                    <a:pt x="342" y="3216"/>
                  </a:lnTo>
                  <a:lnTo>
                    <a:pt x="220" y="3118"/>
                  </a:lnTo>
                  <a:lnTo>
                    <a:pt x="123" y="3021"/>
                  </a:lnTo>
                  <a:lnTo>
                    <a:pt x="50" y="2875"/>
                  </a:lnTo>
                  <a:lnTo>
                    <a:pt x="1" y="2729"/>
                  </a:lnTo>
                  <a:lnTo>
                    <a:pt x="1" y="2582"/>
                  </a:lnTo>
                  <a:lnTo>
                    <a:pt x="1" y="2582"/>
                  </a:lnTo>
                  <a:close/>
                </a:path>
              </a:pathLst>
            </a:custGeom>
            <a:noFill/>
            <a:ln w="12175" cap="rnd" cmpd="sng">
              <a:solidFill>
                <a:srgbClr val="FF9800"/>
              </a:solidFill>
              <a:prstDash val="solid"/>
              <a:round/>
              <a:headEnd type="none" w="sm" len="sm"/>
              <a:tailEnd type="none" w="sm" len="sm"/>
            </a:ln>
          </p:spPr>
          <p:txBody>
            <a:bodyPr spcFirstLastPara="1" wrap="square" lIns="121900" tIns="121900" rIns="121900" bIns="121900" anchor="ctr" anchorCtr="0">
              <a:noAutofit/>
            </a:bodyPr>
            <a:lstStyle/>
            <a:p>
              <a:endParaRPr sz="2400" dirty="0">
                <a:latin typeface="Segoe UI Emoji Regular"/>
              </a:endParaRPr>
            </a:p>
          </p:txBody>
        </p:sp>
      </p:grpSp>
      <p:sp>
        <p:nvSpPr>
          <p:cNvPr id="2" name="テキスト ボックス 1">
            <a:extLst>
              <a:ext uri="{FF2B5EF4-FFF2-40B4-BE49-F238E27FC236}">
                <a16:creationId xmlns:a16="http://schemas.microsoft.com/office/drawing/2014/main" id="{18C4F731-D011-8742-863A-97548B11FC14}"/>
              </a:ext>
            </a:extLst>
          </p:cNvPr>
          <p:cNvSpPr txBox="1"/>
          <p:nvPr/>
        </p:nvSpPr>
        <p:spPr>
          <a:xfrm>
            <a:off x="2136878" y="2818582"/>
            <a:ext cx="6633497" cy="3046988"/>
          </a:xfrm>
          <a:prstGeom prst="rect">
            <a:avLst/>
          </a:prstGeom>
          <a:noFill/>
        </p:spPr>
        <p:txBody>
          <a:bodyPr wrap="square" rtlCol="0">
            <a:spAutoFit/>
          </a:bodyPr>
          <a:lstStyle/>
          <a:p>
            <a:r>
              <a:rPr lang="ja-JP" altLang="en-US" sz="2400"/>
              <a:t>時間の調整が可能になるよう，ここで動画と写真に分岐</a:t>
            </a:r>
            <a:endParaRPr lang="en-US" altLang="ja-JP" sz="2400" dirty="0"/>
          </a:p>
          <a:p>
            <a:r>
              <a:rPr lang="ja-JP" altLang="en-US" sz="2400"/>
              <a:t>時間があれば</a:t>
            </a:r>
            <a:r>
              <a:rPr lang="en-US" altLang="ja-JP" sz="2400" dirty="0"/>
              <a:t>PowerPoint</a:t>
            </a:r>
            <a:r>
              <a:rPr lang="ja-JP" altLang="en-US" sz="2400"/>
              <a:t>を終了し，デモを行う．</a:t>
            </a:r>
            <a:endParaRPr lang="en-US" altLang="ja-JP" sz="2400" dirty="0"/>
          </a:p>
          <a:p>
            <a:endParaRPr lang="en-US" altLang="ja-JP" sz="2400" dirty="0"/>
          </a:p>
          <a:p>
            <a:r>
              <a:rPr lang="en-US" altLang="ja-JP" sz="2400" dirty="0"/>
              <a:t>→</a:t>
            </a:r>
            <a:r>
              <a:rPr lang="ja-JP" altLang="en-US" sz="2400"/>
              <a:t>写真を貼っておいて，写真内をクリックすると動画が入っている非表示スライドにハイパーリンクで飛ぶようにしておく</a:t>
            </a:r>
          </a:p>
        </p:txBody>
      </p:sp>
    </p:spTree>
    <p:extLst>
      <p:ext uri="{BB962C8B-B14F-4D97-AF65-F5344CB8AC3E}">
        <p14:creationId xmlns:p14="http://schemas.microsoft.com/office/powerpoint/2010/main" val="311287585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8" name="Google Shape;268;p18"/>
          <p:cNvSpPr txBox="1">
            <a:spLocks noGrp="1"/>
          </p:cNvSpPr>
          <p:nvPr>
            <p:ph type="title"/>
          </p:nvPr>
        </p:nvSpPr>
        <p:spPr>
          <a:xfrm>
            <a:off x="1085700" y="523433"/>
            <a:ext cx="7011200" cy="1021600"/>
          </a:xfrm>
          <a:prstGeom prst="rect">
            <a:avLst/>
          </a:prstGeom>
        </p:spPr>
        <p:txBody>
          <a:bodyPr spcFirstLastPara="1" vert="horz" wrap="square" lIns="121900" tIns="121900" rIns="121900" bIns="121900" rtlCol="0" anchor="ctr" anchorCtr="0">
            <a:noAutofit/>
          </a:bodyPr>
          <a:lstStyle/>
          <a:p>
            <a:pPr>
              <a:buSzPts val="3000"/>
            </a:pPr>
            <a:r>
              <a:rPr lang="ja-JP" altLang="en-US" sz="4000">
                <a:solidFill>
                  <a:schemeClr val="bg1"/>
                </a:solidFill>
                <a:latin typeface="Meiryo" panose="020B0604030504040204" pitchFamily="34" charset="-128"/>
                <a:ea typeface="Meiryo" panose="020B0604030504040204" pitchFamily="34" charset="-128"/>
              </a:rPr>
              <a:t>質疑応答</a:t>
            </a:r>
            <a:endParaRPr sz="4000" dirty="0">
              <a:solidFill>
                <a:schemeClr val="bg1"/>
              </a:solidFill>
              <a:latin typeface="Meiryo" panose="020B0604030504040204" pitchFamily="34" charset="-128"/>
              <a:ea typeface="Meiryo" panose="020B0604030504040204" pitchFamily="34" charset="-128"/>
            </a:endParaRPr>
          </a:p>
        </p:txBody>
      </p:sp>
      <p:sp>
        <p:nvSpPr>
          <p:cNvPr id="270" name="Google Shape;270;p18"/>
          <p:cNvSpPr txBox="1">
            <a:spLocks noGrp="1"/>
          </p:cNvSpPr>
          <p:nvPr>
            <p:ph type="sldNum" idx="12"/>
          </p:nvPr>
        </p:nvSpPr>
        <p:spPr>
          <a:xfrm>
            <a:off x="10157333" y="6182000"/>
            <a:ext cx="1983200" cy="420800"/>
          </a:xfrm>
          <a:prstGeom prst="rect">
            <a:avLst/>
          </a:prstGeom>
        </p:spPr>
        <p:txBody>
          <a:bodyPr spcFirstLastPara="1" vert="horz" wrap="square" lIns="121900" tIns="121900" rIns="121900" bIns="121900" rtlCol="0" anchor="ctr" anchorCtr="0">
            <a:noAutofit/>
          </a:bodyPr>
          <a:lstStyle/>
          <a:p>
            <a:fld id="{00000000-1234-1234-1234-123412341234}" type="slidenum">
              <a:rPr lang="en">
                <a:latin typeface="Segoe UI Emoji" panose="020B0502040204020203" pitchFamily="34" charset="0"/>
                <a:ea typeface="Segoe UI Emoji" panose="020B0502040204020203" pitchFamily="34" charset="0"/>
              </a:rPr>
              <a:pPr/>
              <a:t>28</a:t>
            </a:fld>
            <a:endParaRPr dirty="0">
              <a:latin typeface="Segoe UI Emoji" panose="020B0502040204020203" pitchFamily="34" charset="0"/>
              <a:ea typeface="Segoe UI Emoji" panose="020B0502040204020203" pitchFamily="34" charset="0"/>
            </a:endParaRPr>
          </a:p>
        </p:txBody>
      </p:sp>
      <p:sp>
        <p:nvSpPr>
          <p:cNvPr id="14" name="Google Shape;586;p37">
            <a:extLst>
              <a:ext uri="{FF2B5EF4-FFF2-40B4-BE49-F238E27FC236}">
                <a16:creationId xmlns:a16="http://schemas.microsoft.com/office/drawing/2014/main" id="{A0A1F4AB-9177-7749-A63F-C246DBFE007D}"/>
              </a:ext>
            </a:extLst>
          </p:cNvPr>
          <p:cNvSpPr/>
          <p:nvPr/>
        </p:nvSpPr>
        <p:spPr>
          <a:xfrm>
            <a:off x="677332" y="803496"/>
            <a:ext cx="408368" cy="371453"/>
          </a:xfrm>
          <a:custGeom>
            <a:avLst/>
            <a:gdLst/>
            <a:ahLst/>
            <a:cxnLst/>
            <a:rect l="l" t="t" r="r" b="b"/>
            <a:pathLst>
              <a:path w="16173" h="14711" fill="none" extrusionOk="0">
                <a:moveTo>
                  <a:pt x="8087" y="1"/>
                </a:moveTo>
                <a:lnTo>
                  <a:pt x="8087" y="1"/>
                </a:lnTo>
                <a:lnTo>
                  <a:pt x="7672" y="1"/>
                </a:lnTo>
                <a:lnTo>
                  <a:pt x="7258" y="25"/>
                </a:lnTo>
                <a:lnTo>
                  <a:pt x="6844" y="74"/>
                </a:lnTo>
                <a:lnTo>
                  <a:pt x="6455" y="122"/>
                </a:lnTo>
                <a:lnTo>
                  <a:pt x="6065" y="195"/>
                </a:lnTo>
                <a:lnTo>
                  <a:pt x="5675" y="293"/>
                </a:lnTo>
                <a:lnTo>
                  <a:pt x="5310" y="415"/>
                </a:lnTo>
                <a:lnTo>
                  <a:pt x="4945" y="536"/>
                </a:lnTo>
                <a:lnTo>
                  <a:pt x="4579" y="658"/>
                </a:lnTo>
                <a:lnTo>
                  <a:pt x="4238" y="829"/>
                </a:lnTo>
                <a:lnTo>
                  <a:pt x="3897" y="975"/>
                </a:lnTo>
                <a:lnTo>
                  <a:pt x="3557" y="1170"/>
                </a:lnTo>
                <a:lnTo>
                  <a:pt x="3240" y="1364"/>
                </a:lnTo>
                <a:lnTo>
                  <a:pt x="2948" y="1559"/>
                </a:lnTo>
                <a:lnTo>
                  <a:pt x="2655" y="1778"/>
                </a:lnTo>
                <a:lnTo>
                  <a:pt x="2363" y="1998"/>
                </a:lnTo>
                <a:lnTo>
                  <a:pt x="2095" y="2241"/>
                </a:lnTo>
                <a:lnTo>
                  <a:pt x="1852" y="2485"/>
                </a:lnTo>
                <a:lnTo>
                  <a:pt x="1608" y="2753"/>
                </a:lnTo>
                <a:lnTo>
                  <a:pt x="1389" y="3021"/>
                </a:lnTo>
                <a:lnTo>
                  <a:pt x="1170" y="3288"/>
                </a:lnTo>
                <a:lnTo>
                  <a:pt x="975" y="3581"/>
                </a:lnTo>
                <a:lnTo>
                  <a:pt x="804" y="3873"/>
                </a:lnTo>
                <a:lnTo>
                  <a:pt x="634" y="4190"/>
                </a:lnTo>
                <a:lnTo>
                  <a:pt x="488" y="4506"/>
                </a:lnTo>
                <a:lnTo>
                  <a:pt x="366" y="4823"/>
                </a:lnTo>
                <a:lnTo>
                  <a:pt x="244" y="5139"/>
                </a:lnTo>
                <a:lnTo>
                  <a:pt x="171" y="5480"/>
                </a:lnTo>
                <a:lnTo>
                  <a:pt x="98" y="5821"/>
                </a:lnTo>
                <a:lnTo>
                  <a:pt x="49" y="6162"/>
                </a:lnTo>
                <a:lnTo>
                  <a:pt x="1" y="6503"/>
                </a:lnTo>
                <a:lnTo>
                  <a:pt x="1" y="6869"/>
                </a:lnTo>
                <a:lnTo>
                  <a:pt x="1" y="6869"/>
                </a:lnTo>
                <a:lnTo>
                  <a:pt x="1" y="7234"/>
                </a:lnTo>
                <a:lnTo>
                  <a:pt x="49" y="7624"/>
                </a:lnTo>
                <a:lnTo>
                  <a:pt x="98" y="7989"/>
                </a:lnTo>
                <a:lnTo>
                  <a:pt x="196" y="8330"/>
                </a:lnTo>
                <a:lnTo>
                  <a:pt x="293" y="8695"/>
                </a:lnTo>
                <a:lnTo>
                  <a:pt x="415" y="9036"/>
                </a:lnTo>
                <a:lnTo>
                  <a:pt x="561" y="9377"/>
                </a:lnTo>
                <a:lnTo>
                  <a:pt x="731" y="9718"/>
                </a:lnTo>
                <a:lnTo>
                  <a:pt x="902" y="10035"/>
                </a:lnTo>
                <a:lnTo>
                  <a:pt x="1097" y="10327"/>
                </a:lnTo>
                <a:lnTo>
                  <a:pt x="1340" y="10644"/>
                </a:lnTo>
                <a:lnTo>
                  <a:pt x="1559" y="10936"/>
                </a:lnTo>
                <a:lnTo>
                  <a:pt x="1827" y="11204"/>
                </a:lnTo>
                <a:lnTo>
                  <a:pt x="2095" y="11472"/>
                </a:lnTo>
                <a:lnTo>
                  <a:pt x="2387" y="11740"/>
                </a:lnTo>
                <a:lnTo>
                  <a:pt x="2680" y="11983"/>
                </a:lnTo>
                <a:lnTo>
                  <a:pt x="2680" y="11983"/>
                </a:lnTo>
                <a:lnTo>
                  <a:pt x="2485" y="12349"/>
                </a:lnTo>
                <a:lnTo>
                  <a:pt x="2266" y="12714"/>
                </a:lnTo>
                <a:lnTo>
                  <a:pt x="2022" y="13104"/>
                </a:lnTo>
                <a:lnTo>
                  <a:pt x="1706" y="13469"/>
                </a:lnTo>
                <a:lnTo>
                  <a:pt x="1365" y="13834"/>
                </a:lnTo>
                <a:lnTo>
                  <a:pt x="1170" y="14005"/>
                </a:lnTo>
                <a:lnTo>
                  <a:pt x="951" y="14151"/>
                </a:lnTo>
                <a:lnTo>
                  <a:pt x="731" y="14297"/>
                </a:lnTo>
                <a:lnTo>
                  <a:pt x="512" y="14443"/>
                </a:lnTo>
                <a:lnTo>
                  <a:pt x="269" y="14540"/>
                </a:lnTo>
                <a:lnTo>
                  <a:pt x="1" y="14662"/>
                </a:lnTo>
                <a:lnTo>
                  <a:pt x="1" y="14662"/>
                </a:lnTo>
                <a:lnTo>
                  <a:pt x="122" y="14662"/>
                </a:lnTo>
                <a:lnTo>
                  <a:pt x="488" y="14711"/>
                </a:lnTo>
                <a:lnTo>
                  <a:pt x="1024" y="14711"/>
                </a:lnTo>
                <a:lnTo>
                  <a:pt x="1365" y="14711"/>
                </a:lnTo>
                <a:lnTo>
                  <a:pt x="1706" y="14687"/>
                </a:lnTo>
                <a:lnTo>
                  <a:pt x="2095" y="14614"/>
                </a:lnTo>
                <a:lnTo>
                  <a:pt x="2485" y="14540"/>
                </a:lnTo>
                <a:lnTo>
                  <a:pt x="2899" y="14419"/>
                </a:lnTo>
                <a:lnTo>
                  <a:pt x="3313" y="14273"/>
                </a:lnTo>
                <a:lnTo>
                  <a:pt x="3751" y="14078"/>
                </a:lnTo>
                <a:lnTo>
                  <a:pt x="4165" y="13834"/>
                </a:lnTo>
                <a:lnTo>
                  <a:pt x="4579" y="13566"/>
                </a:lnTo>
                <a:lnTo>
                  <a:pt x="4969" y="13201"/>
                </a:lnTo>
                <a:lnTo>
                  <a:pt x="4969" y="13201"/>
                </a:lnTo>
                <a:lnTo>
                  <a:pt x="5334" y="13323"/>
                </a:lnTo>
                <a:lnTo>
                  <a:pt x="5700" y="13444"/>
                </a:lnTo>
                <a:lnTo>
                  <a:pt x="6089" y="13518"/>
                </a:lnTo>
                <a:lnTo>
                  <a:pt x="6479" y="13591"/>
                </a:lnTo>
                <a:lnTo>
                  <a:pt x="6869" y="13664"/>
                </a:lnTo>
                <a:lnTo>
                  <a:pt x="7258" y="13712"/>
                </a:lnTo>
                <a:lnTo>
                  <a:pt x="7672" y="13737"/>
                </a:lnTo>
                <a:lnTo>
                  <a:pt x="8087" y="13737"/>
                </a:lnTo>
                <a:lnTo>
                  <a:pt x="8087" y="13737"/>
                </a:lnTo>
                <a:lnTo>
                  <a:pt x="8501" y="13737"/>
                </a:lnTo>
                <a:lnTo>
                  <a:pt x="8915" y="13712"/>
                </a:lnTo>
                <a:lnTo>
                  <a:pt x="9329" y="13664"/>
                </a:lnTo>
                <a:lnTo>
                  <a:pt x="9718" y="13591"/>
                </a:lnTo>
                <a:lnTo>
                  <a:pt x="10108" y="13518"/>
                </a:lnTo>
                <a:lnTo>
                  <a:pt x="10498" y="13420"/>
                </a:lnTo>
                <a:lnTo>
                  <a:pt x="10863" y="13323"/>
                </a:lnTo>
                <a:lnTo>
                  <a:pt x="11228" y="13201"/>
                </a:lnTo>
                <a:lnTo>
                  <a:pt x="11594" y="13055"/>
                </a:lnTo>
                <a:lnTo>
                  <a:pt x="11935" y="12909"/>
                </a:lnTo>
                <a:lnTo>
                  <a:pt x="12276" y="12738"/>
                </a:lnTo>
                <a:lnTo>
                  <a:pt x="12617" y="12568"/>
                </a:lnTo>
                <a:lnTo>
                  <a:pt x="12933" y="12373"/>
                </a:lnTo>
                <a:lnTo>
                  <a:pt x="13225" y="12178"/>
                </a:lnTo>
                <a:lnTo>
                  <a:pt x="13518" y="11959"/>
                </a:lnTo>
                <a:lnTo>
                  <a:pt x="13810" y="11715"/>
                </a:lnTo>
                <a:lnTo>
                  <a:pt x="14078" y="11496"/>
                </a:lnTo>
                <a:lnTo>
                  <a:pt x="14321" y="11228"/>
                </a:lnTo>
                <a:lnTo>
                  <a:pt x="14565" y="10985"/>
                </a:lnTo>
                <a:lnTo>
                  <a:pt x="14784" y="10717"/>
                </a:lnTo>
                <a:lnTo>
                  <a:pt x="15003" y="10424"/>
                </a:lnTo>
                <a:lnTo>
                  <a:pt x="15198" y="10132"/>
                </a:lnTo>
                <a:lnTo>
                  <a:pt x="15369" y="9840"/>
                </a:lnTo>
                <a:lnTo>
                  <a:pt x="15539" y="9548"/>
                </a:lnTo>
                <a:lnTo>
                  <a:pt x="15685" y="9231"/>
                </a:lnTo>
                <a:lnTo>
                  <a:pt x="15807" y="8914"/>
                </a:lnTo>
                <a:lnTo>
                  <a:pt x="15929" y="8574"/>
                </a:lnTo>
                <a:lnTo>
                  <a:pt x="16002" y="8257"/>
                </a:lnTo>
                <a:lnTo>
                  <a:pt x="16075" y="7916"/>
                </a:lnTo>
                <a:lnTo>
                  <a:pt x="16124" y="7575"/>
                </a:lnTo>
                <a:lnTo>
                  <a:pt x="16172" y="7210"/>
                </a:lnTo>
                <a:lnTo>
                  <a:pt x="16172" y="6869"/>
                </a:lnTo>
                <a:lnTo>
                  <a:pt x="16172" y="6869"/>
                </a:lnTo>
                <a:lnTo>
                  <a:pt x="16172" y="6503"/>
                </a:lnTo>
                <a:lnTo>
                  <a:pt x="16124" y="6162"/>
                </a:lnTo>
                <a:lnTo>
                  <a:pt x="16075" y="5821"/>
                </a:lnTo>
                <a:lnTo>
                  <a:pt x="16002" y="5480"/>
                </a:lnTo>
                <a:lnTo>
                  <a:pt x="15929" y="5139"/>
                </a:lnTo>
                <a:lnTo>
                  <a:pt x="15807" y="4823"/>
                </a:lnTo>
                <a:lnTo>
                  <a:pt x="15685" y="4506"/>
                </a:lnTo>
                <a:lnTo>
                  <a:pt x="15539" y="4190"/>
                </a:lnTo>
                <a:lnTo>
                  <a:pt x="15369" y="3873"/>
                </a:lnTo>
                <a:lnTo>
                  <a:pt x="15198" y="3581"/>
                </a:lnTo>
                <a:lnTo>
                  <a:pt x="15003" y="3288"/>
                </a:lnTo>
                <a:lnTo>
                  <a:pt x="14784" y="3021"/>
                </a:lnTo>
                <a:lnTo>
                  <a:pt x="14565" y="2753"/>
                </a:lnTo>
                <a:lnTo>
                  <a:pt x="14321" y="2485"/>
                </a:lnTo>
                <a:lnTo>
                  <a:pt x="14078" y="2241"/>
                </a:lnTo>
                <a:lnTo>
                  <a:pt x="13810" y="1998"/>
                </a:lnTo>
                <a:lnTo>
                  <a:pt x="13518" y="1778"/>
                </a:lnTo>
                <a:lnTo>
                  <a:pt x="13225" y="1559"/>
                </a:lnTo>
                <a:lnTo>
                  <a:pt x="12933" y="1364"/>
                </a:lnTo>
                <a:lnTo>
                  <a:pt x="12617" y="1170"/>
                </a:lnTo>
                <a:lnTo>
                  <a:pt x="12276" y="975"/>
                </a:lnTo>
                <a:lnTo>
                  <a:pt x="11935" y="829"/>
                </a:lnTo>
                <a:lnTo>
                  <a:pt x="11594" y="658"/>
                </a:lnTo>
                <a:lnTo>
                  <a:pt x="11228" y="536"/>
                </a:lnTo>
                <a:lnTo>
                  <a:pt x="10863" y="415"/>
                </a:lnTo>
                <a:lnTo>
                  <a:pt x="10498" y="293"/>
                </a:lnTo>
                <a:lnTo>
                  <a:pt x="10108" y="195"/>
                </a:lnTo>
                <a:lnTo>
                  <a:pt x="9718" y="122"/>
                </a:lnTo>
                <a:lnTo>
                  <a:pt x="9329" y="74"/>
                </a:lnTo>
                <a:lnTo>
                  <a:pt x="8915" y="25"/>
                </a:lnTo>
                <a:lnTo>
                  <a:pt x="8501" y="1"/>
                </a:lnTo>
                <a:lnTo>
                  <a:pt x="8087" y="1"/>
                </a:lnTo>
                <a:lnTo>
                  <a:pt x="8087" y="1"/>
                </a:lnTo>
                <a:close/>
              </a:path>
            </a:pathLst>
          </a:custGeom>
          <a:noFill/>
          <a:ln w="12175" cap="rnd" cmpd="sng">
            <a:solidFill>
              <a:srgbClr val="FF9800"/>
            </a:solidFill>
            <a:prstDash val="solid"/>
            <a:round/>
            <a:headEnd type="none" w="sm" len="sm"/>
            <a:tailEnd type="none" w="sm" len="sm"/>
          </a:ln>
        </p:spPr>
        <p:txBody>
          <a:bodyPr spcFirstLastPara="1" wrap="square" lIns="121900" tIns="121900" rIns="121900" bIns="121900" anchor="ctr" anchorCtr="0">
            <a:noAutofit/>
          </a:bodyPr>
          <a:lstStyle/>
          <a:p>
            <a:endParaRPr sz="2400" dirty="0">
              <a:latin typeface="Segoe UI Emoji Regular"/>
            </a:endParaRPr>
          </a:p>
        </p:txBody>
      </p:sp>
      <p:sp>
        <p:nvSpPr>
          <p:cNvPr id="2" name="テキスト ボックス 1">
            <a:extLst>
              <a:ext uri="{FF2B5EF4-FFF2-40B4-BE49-F238E27FC236}">
                <a16:creationId xmlns:a16="http://schemas.microsoft.com/office/drawing/2014/main" id="{9B8C18B0-6048-7346-9FD8-6C435ADB5469}"/>
              </a:ext>
            </a:extLst>
          </p:cNvPr>
          <p:cNvSpPr txBox="1"/>
          <p:nvPr/>
        </p:nvSpPr>
        <p:spPr>
          <a:xfrm>
            <a:off x="2989007" y="2451510"/>
            <a:ext cx="5624052" cy="1200329"/>
          </a:xfrm>
          <a:prstGeom prst="rect">
            <a:avLst/>
          </a:prstGeom>
          <a:noFill/>
        </p:spPr>
        <p:txBody>
          <a:bodyPr wrap="square" rtlCol="0">
            <a:spAutoFit/>
          </a:bodyPr>
          <a:lstStyle/>
          <a:p>
            <a:r>
              <a:rPr lang="ja-JP" altLang="en-US" sz="2400"/>
              <a:t>最後に，スライド３</a:t>
            </a:r>
            <a:r>
              <a:rPr lang="en-US" altLang="ja-JP" sz="2400" dirty="0"/>
              <a:t>(</a:t>
            </a:r>
            <a:r>
              <a:rPr lang="ja-JP" altLang="en-US" sz="2400"/>
              <a:t>本日のプログラム</a:t>
            </a:r>
            <a:r>
              <a:rPr lang="en-US" altLang="ja-JP" sz="2400" dirty="0"/>
              <a:t>)</a:t>
            </a:r>
            <a:r>
              <a:rPr lang="ja-JP" altLang="en-US" sz="2400"/>
              <a:t>の内容と同一か，ほぼ同じ内容を載せる</a:t>
            </a:r>
          </a:p>
        </p:txBody>
      </p:sp>
    </p:spTree>
    <p:extLst>
      <p:ext uri="{BB962C8B-B14F-4D97-AF65-F5344CB8AC3E}">
        <p14:creationId xmlns:p14="http://schemas.microsoft.com/office/powerpoint/2010/main" val="34924171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12"/>
          <p:cNvSpPr txBox="1">
            <a:spLocks noGrp="1"/>
          </p:cNvSpPr>
          <p:nvPr>
            <p:ph type="title"/>
          </p:nvPr>
        </p:nvSpPr>
        <p:spPr>
          <a:xfrm>
            <a:off x="1085700" y="523433"/>
            <a:ext cx="7011200" cy="1021600"/>
          </a:xfrm>
          <a:prstGeom prst="rect">
            <a:avLst/>
          </a:prstGeom>
        </p:spPr>
        <p:txBody>
          <a:bodyPr spcFirstLastPara="1" vert="horz" wrap="square" lIns="121900" tIns="121900" rIns="121900" bIns="121900" rtlCol="0" anchor="ctr" anchorCtr="0">
            <a:noAutofit/>
          </a:bodyPr>
          <a:lstStyle/>
          <a:p>
            <a:pPr>
              <a:buSzPts val="3000"/>
            </a:pPr>
            <a:r>
              <a:rPr lang="ja-JP" altLang="en-US" sz="4000">
                <a:solidFill>
                  <a:schemeClr val="bg1"/>
                </a:solidFill>
                <a:latin typeface="Meiryo" panose="020B0604030504040204" pitchFamily="34" charset="-128"/>
                <a:ea typeface="Meiryo" panose="020B0604030504040204" pitchFamily="34" charset="-128"/>
              </a:rPr>
              <a:t>本日のプログラム</a:t>
            </a:r>
            <a:endParaRPr sz="4000" dirty="0">
              <a:solidFill>
                <a:schemeClr val="bg1"/>
              </a:solidFill>
              <a:latin typeface="Meiryo" panose="020B0604030504040204" pitchFamily="34" charset="-128"/>
              <a:ea typeface="Meiryo" panose="020B0604030504040204" pitchFamily="34" charset="-128"/>
            </a:endParaRPr>
          </a:p>
        </p:txBody>
      </p:sp>
      <p:sp>
        <p:nvSpPr>
          <p:cNvPr id="192" name="Google Shape;192;p12"/>
          <p:cNvSpPr txBox="1">
            <a:spLocks noGrp="1"/>
          </p:cNvSpPr>
          <p:nvPr>
            <p:ph type="sldNum" idx="12"/>
          </p:nvPr>
        </p:nvSpPr>
        <p:spPr>
          <a:xfrm>
            <a:off x="10157333" y="6182000"/>
            <a:ext cx="1983200" cy="420800"/>
          </a:xfrm>
          <a:prstGeom prst="rect">
            <a:avLst/>
          </a:prstGeom>
        </p:spPr>
        <p:txBody>
          <a:bodyPr spcFirstLastPara="1" vert="horz" wrap="square" lIns="121900" tIns="121900" rIns="121900" bIns="121900" rtlCol="0" anchor="ctr" anchorCtr="0">
            <a:noAutofit/>
          </a:bodyPr>
          <a:lstStyle/>
          <a:p>
            <a:fld id="{00000000-1234-1234-1234-123412341234}" type="slidenum">
              <a:rPr lang="en">
                <a:latin typeface="Segoe UI Emoji" panose="020B0502040204020203" pitchFamily="34" charset="0"/>
                <a:ea typeface="Segoe UI Emoji" panose="020B0502040204020203" pitchFamily="34" charset="0"/>
              </a:rPr>
              <a:pPr/>
              <a:t>3</a:t>
            </a:fld>
            <a:endParaRPr dirty="0">
              <a:latin typeface="Segoe UI Emoji" panose="020B0502040204020203" pitchFamily="34" charset="0"/>
              <a:ea typeface="Segoe UI Emoji" panose="020B0502040204020203" pitchFamily="34" charset="0"/>
            </a:endParaRPr>
          </a:p>
        </p:txBody>
      </p:sp>
      <p:grpSp>
        <p:nvGrpSpPr>
          <p:cNvPr id="194" name="Google Shape;194;p12"/>
          <p:cNvGrpSpPr/>
          <p:nvPr/>
        </p:nvGrpSpPr>
        <p:grpSpPr>
          <a:xfrm>
            <a:off x="391578" y="765489"/>
            <a:ext cx="412055" cy="537497"/>
            <a:chOff x="590250" y="244200"/>
            <a:chExt cx="407975" cy="532175"/>
          </a:xfrm>
        </p:grpSpPr>
        <p:sp>
          <p:nvSpPr>
            <p:cNvPr id="195" name="Google Shape;195;p12"/>
            <p:cNvSpPr/>
            <p:nvPr/>
          </p:nvSpPr>
          <p:spPr>
            <a:xfrm>
              <a:off x="623125" y="313625"/>
              <a:ext cx="375100" cy="462750"/>
            </a:xfrm>
            <a:custGeom>
              <a:avLst/>
              <a:gdLst/>
              <a:ahLst/>
              <a:cxnLst/>
              <a:rect l="l" t="t" r="r" b="b"/>
              <a:pathLst>
                <a:path w="15004" h="18510" fill="none" extrusionOk="0">
                  <a:moveTo>
                    <a:pt x="1" y="17536"/>
                  </a:moveTo>
                  <a:lnTo>
                    <a:pt x="1" y="17536"/>
                  </a:lnTo>
                  <a:lnTo>
                    <a:pt x="1" y="17536"/>
                  </a:lnTo>
                  <a:lnTo>
                    <a:pt x="25" y="17682"/>
                  </a:lnTo>
                  <a:lnTo>
                    <a:pt x="49" y="17852"/>
                  </a:lnTo>
                  <a:lnTo>
                    <a:pt x="123" y="18023"/>
                  </a:lnTo>
                  <a:lnTo>
                    <a:pt x="220" y="18193"/>
                  </a:lnTo>
                  <a:lnTo>
                    <a:pt x="293" y="18291"/>
                  </a:lnTo>
                  <a:lnTo>
                    <a:pt x="390" y="18364"/>
                  </a:lnTo>
                  <a:lnTo>
                    <a:pt x="488" y="18412"/>
                  </a:lnTo>
                  <a:lnTo>
                    <a:pt x="610" y="18461"/>
                  </a:lnTo>
                  <a:lnTo>
                    <a:pt x="756" y="18510"/>
                  </a:lnTo>
                  <a:lnTo>
                    <a:pt x="926" y="18510"/>
                  </a:lnTo>
                  <a:lnTo>
                    <a:pt x="14468" y="18510"/>
                  </a:lnTo>
                  <a:lnTo>
                    <a:pt x="14468" y="18510"/>
                  </a:lnTo>
                  <a:lnTo>
                    <a:pt x="14541" y="18510"/>
                  </a:lnTo>
                  <a:lnTo>
                    <a:pt x="14614" y="18485"/>
                  </a:lnTo>
                  <a:lnTo>
                    <a:pt x="14736" y="18412"/>
                  </a:lnTo>
                  <a:lnTo>
                    <a:pt x="14833" y="18291"/>
                  </a:lnTo>
                  <a:lnTo>
                    <a:pt x="14906" y="18144"/>
                  </a:lnTo>
                  <a:lnTo>
                    <a:pt x="14955" y="17974"/>
                  </a:lnTo>
                  <a:lnTo>
                    <a:pt x="14979" y="17779"/>
                  </a:lnTo>
                  <a:lnTo>
                    <a:pt x="15003" y="17438"/>
                  </a:lnTo>
                  <a:lnTo>
                    <a:pt x="15003" y="487"/>
                  </a:lnTo>
                  <a:lnTo>
                    <a:pt x="15003" y="487"/>
                  </a:lnTo>
                  <a:lnTo>
                    <a:pt x="15003" y="341"/>
                  </a:lnTo>
                  <a:lnTo>
                    <a:pt x="14979" y="219"/>
                  </a:lnTo>
                  <a:lnTo>
                    <a:pt x="14955" y="146"/>
                  </a:lnTo>
                  <a:lnTo>
                    <a:pt x="14906" y="73"/>
                  </a:lnTo>
                  <a:lnTo>
                    <a:pt x="14833" y="49"/>
                  </a:lnTo>
                  <a:lnTo>
                    <a:pt x="14736" y="24"/>
                  </a:lnTo>
                  <a:lnTo>
                    <a:pt x="14468" y="0"/>
                  </a:lnTo>
                </a:path>
              </a:pathLst>
            </a:custGeom>
            <a:noFill/>
            <a:ln w="12175" cap="rnd" cmpd="sng">
              <a:solidFill>
                <a:srgbClr val="FF9800"/>
              </a:solidFill>
              <a:prstDash val="solid"/>
              <a:round/>
              <a:headEnd type="none" w="sm" len="sm"/>
              <a:tailEnd type="none" w="sm" len="sm"/>
            </a:ln>
          </p:spPr>
          <p:txBody>
            <a:bodyPr spcFirstLastPara="1" wrap="square" lIns="121900" tIns="121900" rIns="121900" bIns="121900" anchor="ctr" anchorCtr="0">
              <a:noAutofit/>
            </a:bodyPr>
            <a:lstStyle/>
            <a:p>
              <a:endParaRPr sz="2400" dirty="0">
                <a:latin typeface="Segoe UI Emoji Regular"/>
              </a:endParaRPr>
            </a:p>
          </p:txBody>
        </p:sp>
        <p:sp>
          <p:nvSpPr>
            <p:cNvPr id="196" name="Google Shape;196;p12"/>
            <p:cNvSpPr/>
            <p:nvPr/>
          </p:nvSpPr>
          <p:spPr>
            <a:xfrm>
              <a:off x="590250" y="269775"/>
              <a:ext cx="377525" cy="462775"/>
            </a:xfrm>
            <a:custGeom>
              <a:avLst/>
              <a:gdLst/>
              <a:ahLst/>
              <a:cxnLst/>
              <a:rect l="l" t="t" r="r" b="b"/>
              <a:pathLst>
                <a:path w="15101" h="18511" fill="none" extrusionOk="0">
                  <a:moveTo>
                    <a:pt x="14321" y="0"/>
                  </a:moveTo>
                  <a:lnTo>
                    <a:pt x="780" y="0"/>
                  </a:lnTo>
                  <a:lnTo>
                    <a:pt x="780" y="0"/>
                  </a:lnTo>
                  <a:lnTo>
                    <a:pt x="634" y="25"/>
                  </a:lnTo>
                  <a:lnTo>
                    <a:pt x="488" y="74"/>
                  </a:lnTo>
                  <a:lnTo>
                    <a:pt x="342" y="122"/>
                  </a:lnTo>
                  <a:lnTo>
                    <a:pt x="220" y="220"/>
                  </a:lnTo>
                  <a:lnTo>
                    <a:pt x="122" y="341"/>
                  </a:lnTo>
                  <a:lnTo>
                    <a:pt x="74" y="488"/>
                  </a:lnTo>
                  <a:lnTo>
                    <a:pt x="25" y="634"/>
                  </a:lnTo>
                  <a:lnTo>
                    <a:pt x="1" y="780"/>
                  </a:lnTo>
                  <a:lnTo>
                    <a:pt x="1" y="17731"/>
                  </a:lnTo>
                  <a:lnTo>
                    <a:pt x="1" y="17731"/>
                  </a:lnTo>
                  <a:lnTo>
                    <a:pt x="25" y="17877"/>
                  </a:lnTo>
                  <a:lnTo>
                    <a:pt x="74" y="18023"/>
                  </a:lnTo>
                  <a:lnTo>
                    <a:pt x="122" y="18169"/>
                  </a:lnTo>
                  <a:lnTo>
                    <a:pt x="220" y="18291"/>
                  </a:lnTo>
                  <a:lnTo>
                    <a:pt x="342" y="18388"/>
                  </a:lnTo>
                  <a:lnTo>
                    <a:pt x="488" y="18437"/>
                  </a:lnTo>
                  <a:lnTo>
                    <a:pt x="634" y="18486"/>
                  </a:lnTo>
                  <a:lnTo>
                    <a:pt x="780" y="18510"/>
                  </a:lnTo>
                  <a:lnTo>
                    <a:pt x="14321" y="18510"/>
                  </a:lnTo>
                  <a:lnTo>
                    <a:pt x="14321" y="18510"/>
                  </a:lnTo>
                  <a:lnTo>
                    <a:pt x="14467" y="18486"/>
                  </a:lnTo>
                  <a:lnTo>
                    <a:pt x="14614" y="18437"/>
                  </a:lnTo>
                  <a:lnTo>
                    <a:pt x="14760" y="18388"/>
                  </a:lnTo>
                  <a:lnTo>
                    <a:pt x="14881" y="18291"/>
                  </a:lnTo>
                  <a:lnTo>
                    <a:pt x="14979" y="18169"/>
                  </a:lnTo>
                  <a:lnTo>
                    <a:pt x="15028" y="18023"/>
                  </a:lnTo>
                  <a:lnTo>
                    <a:pt x="15076" y="17877"/>
                  </a:lnTo>
                  <a:lnTo>
                    <a:pt x="15101" y="17731"/>
                  </a:lnTo>
                  <a:lnTo>
                    <a:pt x="15101" y="780"/>
                  </a:lnTo>
                  <a:lnTo>
                    <a:pt x="15101" y="780"/>
                  </a:lnTo>
                  <a:lnTo>
                    <a:pt x="15076" y="634"/>
                  </a:lnTo>
                  <a:lnTo>
                    <a:pt x="15028" y="488"/>
                  </a:lnTo>
                  <a:lnTo>
                    <a:pt x="14979" y="341"/>
                  </a:lnTo>
                  <a:lnTo>
                    <a:pt x="14881" y="220"/>
                  </a:lnTo>
                  <a:lnTo>
                    <a:pt x="14760" y="122"/>
                  </a:lnTo>
                  <a:lnTo>
                    <a:pt x="14614" y="74"/>
                  </a:lnTo>
                  <a:lnTo>
                    <a:pt x="14467" y="25"/>
                  </a:lnTo>
                  <a:lnTo>
                    <a:pt x="14321" y="0"/>
                  </a:lnTo>
                  <a:lnTo>
                    <a:pt x="14321" y="0"/>
                  </a:lnTo>
                </a:path>
              </a:pathLst>
            </a:custGeom>
            <a:noFill/>
            <a:ln w="12175" cap="rnd" cmpd="sng">
              <a:solidFill>
                <a:srgbClr val="FF9800"/>
              </a:solidFill>
              <a:prstDash val="solid"/>
              <a:round/>
              <a:headEnd type="none" w="sm" len="sm"/>
              <a:tailEnd type="none" w="sm" len="sm"/>
            </a:ln>
          </p:spPr>
          <p:txBody>
            <a:bodyPr spcFirstLastPara="1" wrap="square" lIns="121900" tIns="121900" rIns="121900" bIns="121900" anchor="ctr" anchorCtr="0">
              <a:noAutofit/>
            </a:bodyPr>
            <a:lstStyle/>
            <a:p>
              <a:endParaRPr sz="2400" dirty="0">
                <a:latin typeface="Segoe UI Emoji Regular"/>
              </a:endParaRPr>
            </a:p>
          </p:txBody>
        </p:sp>
        <p:sp>
          <p:nvSpPr>
            <p:cNvPr id="197" name="Google Shape;197;p12"/>
            <p:cNvSpPr/>
            <p:nvPr/>
          </p:nvSpPr>
          <p:spPr>
            <a:xfrm>
              <a:off x="796650" y="274025"/>
              <a:ext cx="45100" cy="45100"/>
            </a:xfrm>
            <a:custGeom>
              <a:avLst/>
              <a:gdLst/>
              <a:ahLst/>
              <a:cxnLst/>
              <a:rect l="l" t="t" r="r" b="b"/>
              <a:pathLst>
                <a:path w="1804" h="1804" fill="none" extrusionOk="0">
                  <a:moveTo>
                    <a:pt x="902" y="1"/>
                  </a:moveTo>
                  <a:lnTo>
                    <a:pt x="902" y="1"/>
                  </a:lnTo>
                  <a:lnTo>
                    <a:pt x="1073" y="25"/>
                  </a:lnTo>
                  <a:lnTo>
                    <a:pt x="1243" y="74"/>
                  </a:lnTo>
                  <a:lnTo>
                    <a:pt x="1414"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4" y="1657"/>
                  </a:lnTo>
                  <a:lnTo>
                    <a:pt x="1243" y="1730"/>
                  </a:lnTo>
                  <a:lnTo>
                    <a:pt x="1073" y="1779"/>
                  </a:lnTo>
                  <a:lnTo>
                    <a:pt x="902" y="1803"/>
                  </a:lnTo>
                  <a:lnTo>
                    <a:pt x="902" y="1803"/>
                  </a:lnTo>
                  <a:lnTo>
                    <a:pt x="732" y="1779"/>
                  </a:lnTo>
                  <a:lnTo>
                    <a:pt x="561" y="1730"/>
                  </a:lnTo>
                  <a:lnTo>
                    <a:pt x="391"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1" y="147"/>
                  </a:lnTo>
                  <a:lnTo>
                    <a:pt x="561" y="74"/>
                  </a:lnTo>
                  <a:lnTo>
                    <a:pt x="732" y="25"/>
                  </a:lnTo>
                  <a:lnTo>
                    <a:pt x="902" y="1"/>
                  </a:lnTo>
                  <a:lnTo>
                    <a:pt x="902" y="1"/>
                  </a:lnTo>
                </a:path>
              </a:pathLst>
            </a:custGeom>
            <a:noFill/>
            <a:ln w="12175" cap="rnd" cmpd="sng">
              <a:solidFill>
                <a:srgbClr val="FF9800"/>
              </a:solidFill>
              <a:prstDash val="solid"/>
              <a:round/>
              <a:headEnd type="none" w="sm" len="sm"/>
              <a:tailEnd type="none" w="sm" len="sm"/>
            </a:ln>
          </p:spPr>
          <p:txBody>
            <a:bodyPr spcFirstLastPara="1" wrap="square" lIns="121900" tIns="121900" rIns="121900" bIns="121900" anchor="ctr" anchorCtr="0">
              <a:noAutofit/>
            </a:bodyPr>
            <a:lstStyle/>
            <a:p>
              <a:endParaRPr sz="2400" dirty="0">
                <a:latin typeface="Segoe UI Emoji Regular"/>
              </a:endParaRPr>
            </a:p>
          </p:txBody>
        </p:sp>
        <p:sp>
          <p:nvSpPr>
            <p:cNvPr id="198" name="Google Shape;198;p12"/>
            <p:cNvSpPr/>
            <p:nvPr/>
          </p:nvSpPr>
          <p:spPr>
            <a:xfrm>
              <a:off x="713850" y="274025"/>
              <a:ext cx="45075" cy="45100"/>
            </a:xfrm>
            <a:custGeom>
              <a:avLst/>
              <a:gdLst/>
              <a:ahLst/>
              <a:cxnLst/>
              <a:rect l="l" t="t" r="r" b="b"/>
              <a:pathLst>
                <a:path w="1803" h="1804" fill="none" extrusionOk="0">
                  <a:moveTo>
                    <a:pt x="902" y="1"/>
                  </a:moveTo>
                  <a:lnTo>
                    <a:pt x="902" y="1"/>
                  </a:lnTo>
                  <a:lnTo>
                    <a:pt x="1072" y="25"/>
                  </a:lnTo>
                  <a:lnTo>
                    <a:pt x="1243" y="74"/>
                  </a:lnTo>
                  <a:lnTo>
                    <a:pt x="1413"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0" y="147"/>
                  </a:lnTo>
                  <a:lnTo>
                    <a:pt x="561" y="74"/>
                  </a:lnTo>
                  <a:lnTo>
                    <a:pt x="731" y="25"/>
                  </a:lnTo>
                  <a:lnTo>
                    <a:pt x="902" y="1"/>
                  </a:lnTo>
                  <a:lnTo>
                    <a:pt x="902" y="1"/>
                  </a:lnTo>
                </a:path>
              </a:pathLst>
            </a:custGeom>
            <a:noFill/>
            <a:ln w="12175" cap="rnd" cmpd="sng">
              <a:solidFill>
                <a:srgbClr val="FF9800"/>
              </a:solidFill>
              <a:prstDash val="solid"/>
              <a:round/>
              <a:headEnd type="none" w="sm" len="sm"/>
              <a:tailEnd type="none" w="sm" len="sm"/>
            </a:ln>
          </p:spPr>
          <p:txBody>
            <a:bodyPr spcFirstLastPara="1" wrap="square" lIns="121900" tIns="121900" rIns="121900" bIns="121900" anchor="ctr" anchorCtr="0">
              <a:noAutofit/>
            </a:bodyPr>
            <a:lstStyle/>
            <a:p>
              <a:endParaRPr sz="2400" dirty="0">
                <a:latin typeface="Segoe UI Emoji Regular"/>
              </a:endParaRPr>
            </a:p>
          </p:txBody>
        </p:sp>
        <p:sp>
          <p:nvSpPr>
            <p:cNvPr id="199" name="Google Shape;199;p12"/>
            <p:cNvSpPr/>
            <p:nvPr/>
          </p:nvSpPr>
          <p:spPr>
            <a:xfrm>
              <a:off x="631050" y="274025"/>
              <a:ext cx="45075" cy="45100"/>
            </a:xfrm>
            <a:custGeom>
              <a:avLst/>
              <a:gdLst/>
              <a:ahLst/>
              <a:cxnLst/>
              <a:rect l="l" t="t" r="r" b="b"/>
              <a:pathLst>
                <a:path w="1803" h="1804" fill="none" extrusionOk="0">
                  <a:moveTo>
                    <a:pt x="0" y="902"/>
                  </a:moveTo>
                  <a:lnTo>
                    <a:pt x="0" y="902"/>
                  </a:lnTo>
                  <a:lnTo>
                    <a:pt x="25" y="732"/>
                  </a:lnTo>
                  <a:lnTo>
                    <a:pt x="73" y="561"/>
                  </a:lnTo>
                  <a:lnTo>
                    <a:pt x="147" y="391"/>
                  </a:lnTo>
                  <a:lnTo>
                    <a:pt x="268" y="269"/>
                  </a:lnTo>
                  <a:lnTo>
                    <a:pt x="390" y="147"/>
                  </a:lnTo>
                  <a:lnTo>
                    <a:pt x="561" y="74"/>
                  </a:lnTo>
                  <a:lnTo>
                    <a:pt x="731" y="25"/>
                  </a:lnTo>
                  <a:lnTo>
                    <a:pt x="902" y="1"/>
                  </a:lnTo>
                  <a:lnTo>
                    <a:pt x="902" y="1"/>
                  </a:lnTo>
                  <a:lnTo>
                    <a:pt x="1072" y="25"/>
                  </a:lnTo>
                  <a:lnTo>
                    <a:pt x="1243" y="74"/>
                  </a:lnTo>
                  <a:lnTo>
                    <a:pt x="1413" y="147"/>
                  </a:lnTo>
                  <a:lnTo>
                    <a:pt x="1535" y="269"/>
                  </a:lnTo>
                  <a:lnTo>
                    <a:pt x="1657" y="391"/>
                  </a:lnTo>
                  <a:lnTo>
                    <a:pt x="1730" y="561"/>
                  </a:lnTo>
                  <a:lnTo>
                    <a:pt x="1778" y="732"/>
                  </a:lnTo>
                  <a:lnTo>
                    <a:pt x="1803" y="902"/>
                  </a:lnTo>
                  <a:lnTo>
                    <a:pt x="1803" y="902"/>
                  </a:lnTo>
                  <a:lnTo>
                    <a:pt x="1778"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8" y="1535"/>
                  </a:lnTo>
                  <a:lnTo>
                    <a:pt x="147" y="1414"/>
                  </a:lnTo>
                  <a:lnTo>
                    <a:pt x="73" y="1243"/>
                  </a:lnTo>
                  <a:lnTo>
                    <a:pt x="25" y="1073"/>
                  </a:lnTo>
                  <a:lnTo>
                    <a:pt x="0" y="902"/>
                  </a:lnTo>
                  <a:lnTo>
                    <a:pt x="0" y="902"/>
                  </a:lnTo>
                </a:path>
              </a:pathLst>
            </a:custGeom>
            <a:noFill/>
            <a:ln w="12175" cap="rnd" cmpd="sng">
              <a:solidFill>
                <a:srgbClr val="FF9800"/>
              </a:solidFill>
              <a:prstDash val="solid"/>
              <a:round/>
              <a:headEnd type="none" w="sm" len="sm"/>
              <a:tailEnd type="none" w="sm" len="sm"/>
            </a:ln>
          </p:spPr>
          <p:txBody>
            <a:bodyPr spcFirstLastPara="1" wrap="square" lIns="121900" tIns="121900" rIns="121900" bIns="121900" anchor="ctr" anchorCtr="0">
              <a:noAutofit/>
            </a:bodyPr>
            <a:lstStyle/>
            <a:p>
              <a:endParaRPr sz="2400" dirty="0">
                <a:latin typeface="Segoe UI Emoji Regular"/>
              </a:endParaRPr>
            </a:p>
          </p:txBody>
        </p:sp>
        <p:sp>
          <p:nvSpPr>
            <p:cNvPr id="200" name="Google Shape;200;p12"/>
            <p:cNvSpPr/>
            <p:nvPr/>
          </p:nvSpPr>
          <p:spPr>
            <a:xfrm>
              <a:off x="649925" y="590050"/>
              <a:ext cx="133975" cy="25"/>
            </a:xfrm>
            <a:custGeom>
              <a:avLst/>
              <a:gdLst/>
              <a:ahLst/>
              <a:cxnLst/>
              <a:rect l="l" t="t" r="r" b="b"/>
              <a:pathLst>
                <a:path w="5359" h="1" fill="none" extrusionOk="0">
                  <a:moveTo>
                    <a:pt x="5358" y="0"/>
                  </a:moveTo>
                  <a:lnTo>
                    <a:pt x="0" y="0"/>
                  </a:lnTo>
                </a:path>
              </a:pathLst>
            </a:custGeom>
            <a:noFill/>
            <a:ln w="12175" cap="rnd" cmpd="sng">
              <a:solidFill>
                <a:srgbClr val="FF9800"/>
              </a:solidFill>
              <a:prstDash val="solid"/>
              <a:round/>
              <a:headEnd type="none" w="sm" len="sm"/>
              <a:tailEnd type="none" w="sm" len="sm"/>
            </a:ln>
          </p:spPr>
          <p:txBody>
            <a:bodyPr spcFirstLastPara="1" wrap="square" lIns="121900" tIns="121900" rIns="121900" bIns="121900" anchor="ctr" anchorCtr="0">
              <a:noAutofit/>
            </a:bodyPr>
            <a:lstStyle/>
            <a:p>
              <a:endParaRPr sz="2400" dirty="0">
                <a:latin typeface="Segoe UI Emoji Regular"/>
              </a:endParaRPr>
            </a:p>
          </p:txBody>
        </p:sp>
        <p:sp>
          <p:nvSpPr>
            <p:cNvPr id="201" name="Google Shape;201;p12"/>
            <p:cNvSpPr/>
            <p:nvPr/>
          </p:nvSpPr>
          <p:spPr>
            <a:xfrm>
              <a:off x="649925" y="534625"/>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121900" tIns="121900" rIns="121900" bIns="121900" anchor="ctr" anchorCtr="0">
              <a:noAutofit/>
            </a:bodyPr>
            <a:lstStyle/>
            <a:p>
              <a:endParaRPr sz="2400" dirty="0">
                <a:latin typeface="Segoe UI Emoji Regular"/>
              </a:endParaRPr>
            </a:p>
          </p:txBody>
        </p:sp>
        <p:sp>
          <p:nvSpPr>
            <p:cNvPr id="202" name="Google Shape;202;p12"/>
            <p:cNvSpPr/>
            <p:nvPr/>
          </p:nvSpPr>
          <p:spPr>
            <a:xfrm>
              <a:off x="649925" y="479825"/>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121900" tIns="121900" rIns="121900" bIns="121900" anchor="ctr" anchorCtr="0">
              <a:noAutofit/>
            </a:bodyPr>
            <a:lstStyle/>
            <a:p>
              <a:endParaRPr sz="2400" dirty="0">
                <a:latin typeface="Segoe UI Emoji Regular"/>
              </a:endParaRPr>
            </a:p>
          </p:txBody>
        </p:sp>
        <p:sp>
          <p:nvSpPr>
            <p:cNvPr id="203" name="Google Shape;203;p12"/>
            <p:cNvSpPr/>
            <p:nvPr/>
          </p:nvSpPr>
          <p:spPr>
            <a:xfrm>
              <a:off x="649925" y="424425"/>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121900" tIns="121900" rIns="121900" bIns="121900" anchor="ctr" anchorCtr="0">
              <a:noAutofit/>
            </a:bodyPr>
            <a:lstStyle/>
            <a:p>
              <a:endParaRPr sz="2400" dirty="0">
                <a:latin typeface="Segoe UI Emoji Regular"/>
              </a:endParaRPr>
            </a:p>
          </p:txBody>
        </p:sp>
        <p:sp>
          <p:nvSpPr>
            <p:cNvPr id="204" name="Google Shape;204;p12"/>
            <p:cNvSpPr/>
            <p:nvPr/>
          </p:nvSpPr>
          <p:spPr>
            <a:xfrm>
              <a:off x="879475" y="274025"/>
              <a:ext cx="45075" cy="45100"/>
            </a:xfrm>
            <a:custGeom>
              <a:avLst/>
              <a:gdLst/>
              <a:ahLst/>
              <a:cxnLst/>
              <a:rect l="l" t="t" r="r" b="b"/>
              <a:pathLst>
                <a:path w="1803" h="1804" fill="none" extrusionOk="0">
                  <a:moveTo>
                    <a:pt x="901" y="1803"/>
                  </a:moveTo>
                  <a:lnTo>
                    <a:pt x="901" y="1803"/>
                  </a:lnTo>
                  <a:lnTo>
                    <a:pt x="731" y="1779"/>
                  </a:lnTo>
                  <a:lnTo>
                    <a:pt x="560" y="1730"/>
                  </a:lnTo>
                  <a:lnTo>
                    <a:pt x="390" y="1657"/>
                  </a:lnTo>
                  <a:lnTo>
                    <a:pt x="268" y="1535"/>
                  </a:lnTo>
                  <a:lnTo>
                    <a:pt x="146" y="1414"/>
                  </a:lnTo>
                  <a:lnTo>
                    <a:pt x="73" y="1243"/>
                  </a:lnTo>
                  <a:lnTo>
                    <a:pt x="25" y="1073"/>
                  </a:lnTo>
                  <a:lnTo>
                    <a:pt x="0" y="902"/>
                  </a:lnTo>
                  <a:lnTo>
                    <a:pt x="0" y="902"/>
                  </a:lnTo>
                  <a:lnTo>
                    <a:pt x="25" y="732"/>
                  </a:lnTo>
                  <a:lnTo>
                    <a:pt x="73" y="561"/>
                  </a:lnTo>
                  <a:lnTo>
                    <a:pt x="146" y="391"/>
                  </a:lnTo>
                  <a:lnTo>
                    <a:pt x="268" y="269"/>
                  </a:lnTo>
                  <a:lnTo>
                    <a:pt x="390" y="147"/>
                  </a:lnTo>
                  <a:lnTo>
                    <a:pt x="560" y="74"/>
                  </a:lnTo>
                  <a:lnTo>
                    <a:pt x="731" y="25"/>
                  </a:lnTo>
                  <a:lnTo>
                    <a:pt x="901" y="1"/>
                  </a:lnTo>
                  <a:lnTo>
                    <a:pt x="901" y="1"/>
                  </a:lnTo>
                  <a:lnTo>
                    <a:pt x="1072" y="25"/>
                  </a:lnTo>
                  <a:lnTo>
                    <a:pt x="1242" y="74"/>
                  </a:lnTo>
                  <a:lnTo>
                    <a:pt x="1413" y="147"/>
                  </a:lnTo>
                  <a:lnTo>
                    <a:pt x="1535" y="269"/>
                  </a:lnTo>
                  <a:lnTo>
                    <a:pt x="1656" y="391"/>
                  </a:lnTo>
                  <a:lnTo>
                    <a:pt x="1729" y="561"/>
                  </a:lnTo>
                  <a:lnTo>
                    <a:pt x="1778" y="732"/>
                  </a:lnTo>
                  <a:lnTo>
                    <a:pt x="1802" y="902"/>
                  </a:lnTo>
                  <a:lnTo>
                    <a:pt x="1802" y="902"/>
                  </a:lnTo>
                  <a:lnTo>
                    <a:pt x="1778" y="1073"/>
                  </a:lnTo>
                  <a:lnTo>
                    <a:pt x="1729" y="1243"/>
                  </a:lnTo>
                  <a:lnTo>
                    <a:pt x="1656" y="1414"/>
                  </a:lnTo>
                  <a:lnTo>
                    <a:pt x="1535" y="1535"/>
                  </a:lnTo>
                  <a:lnTo>
                    <a:pt x="1413" y="1657"/>
                  </a:lnTo>
                  <a:lnTo>
                    <a:pt x="1242" y="1730"/>
                  </a:lnTo>
                  <a:lnTo>
                    <a:pt x="1072" y="1779"/>
                  </a:lnTo>
                  <a:lnTo>
                    <a:pt x="901" y="1803"/>
                  </a:lnTo>
                  <a:lnTo>
                    <a:pt x="901" y="1803"/>
                  </a:lnTo>
                </a:path>
              </a:pathLst>
            </a:custGeom>
            <a:noFill/>
            <a:ln w="12175" cap="rnd" cmpd="sng">
              <a:solidFill>
                <a:srgbClr val="FF9800"/>
              </a:solidFill>
              <a:prstDash val="solid"/>
              <a:round/>
              <a:headEnd type="none" w="sm" len="sm"/>
              <a:tailEnd type="none" w="sm" len="sm"/>
            </a:ln>
          </p:spPr>
          <p:txBody>
            <a:bodyPr spcFirstLastPara="1" wrap="square" lIns="121900" tIns="121900" rIns="121900" bIns="121900" anchor="ctr" anchorCtr="0">
              <a:noAutofit/>
            </a:bodyPr>
            <a:lstStyle/>
            <a:p>
              <a:endParaRPr sz="2400" dirty="0">
                <a:latin typeface="Segoe UI Emoji Regular"/>
              </a:endParaRPr>
            </a:p>
          </p:txBody>
        </p:sp>
        <p:sp>
          <p:nvSpPr>
            <p:cNvPr id="205" name="Google Shape;205;p12"/>
            <p:cNvSpPr/>
            <p:nvPr/>
          </p:nvSpPr>
          <p:spPr>
            <a:xfrm>
              <a:off x="654800" y="244200"/>
              <a:ext cx="25" cy="51175"/>
            </a:xfrm>
            <a:custGeom>
              <a:avLst/>
              <a:gdLst/>
              <a:ahLst/>
              <a:cxnLst/>
              <a:rect l="l" t="t" r="r" b="b"/>
              <a:pathLst>
                <a:path w="1" h="2047" fill="none" extrusionOk="0">
                  <a:moveTo>
                    <a:pt x="0" y="1"/>
                  </a:moveTo>
                  <a:lnTo>
                    <a:pt x="0" y="2046"/>
                  </a:lnTo>
                </a:path>
              </a:pathLst>
            </a:custGeom>
            <a:noFill/>
            <a:ln w="12175" cap="rnd" cmpd="sng">
              <a:solidFill>
                <a:srgbClr val="FF9800"/>
              </a:solidFill>
              <a:prstDash val="solid"/>
              <a:round/>
              <a:headEnd type="none" w="sm" len="sm"/>
              <a:tailEnd type="none" w="sm" len="sm"/>
            </a:ln>
          </p:spPr>
          <p:txBody>
            <a:bodyPr spcFirstLastPara="1" wrap="square" lIns="121900" tIns="121900" rIns="121900" bIns="121900" anchor="ctr" anchorCtr="0">
              <a:noAutofit/>
            </a:bodyPr>
            <a:lstStyle/>
            <a:p>
              <a:endParaRPr sz="2400" dirty="0">
                <a:latin typeface="Segoe UI Emoji Regular"/>
              </a:endParaRPr>
            </a:p>
          </p:txBody>
        </p:sp>
        <p:sp>
          <p:nvSpPr>
            <p:cNvPr id="206" name="Google Shape;206;p12"/>
            <p:cNvSpPr/>
            <p:nvPr/>
          </p:nvSpPr>
          <p:spPr>
            <a:xfrm>
              <a:off x="737600" y="244200"/>
              <a:ext cx="25" cy="51175"/>
            </a:xfrm>
            <a:custGeom>
              <a:avLst/>
              <a:gdLst/>
              <a:ahLst/>
              <a:cxnLst/>
              <a:rect l="l" t="t" r="r" b="b"/>
              <a:pathLst>
                <a:path w="1" h="2047" fill="none" extrusionOk="0">
                  <a:moveTo>
                    <a:pt x="1" y="1"/>
                  </a:moveTo>
                  <a:lnTo>
                    <a:pt x="1" y="2046"/>
                  </a:lnTo>
                </a:path>
              </a:pathLst>
            </a:custGeom>
            <a:noFill/>
            <a:ln w="12175" cap="rnd" cmpd="sng">
              <a:solidFill>
                <a:srgbClr val="FF9800"/>
              </a:solidFill>
              <a:prstDash val="solid"/>
              <a:round/>
              <a:headEnd type="none" w="sm" len="sm"/>
              <a:tailEnd type="none" w="sm" len="sm"/>
            </a:ln>
          </p:spPr>
          <p:txBody>
            <a:bodyPr spcFirstLastPara="1" wrap="square" lIns="121900" tIns="121900" rIns="121900" bIns="121900" anchor="ctr" anchorCtr="0">
              <a:noAutofit/>
            </a:bodyPr>
            <a:lstStyle/>
            <a:p>
              <a:endParaRPr sz="2400" dirty="0">
                <a:latin typeface="Segoe UI Emoji Regular"/>
              </a:endParaRPr>
            </a:p>
          </p:txBody>
        </p:sp>
        <p:sp>
          <p:nvSpPr>
            <p:cNvPr id="207" name="Google Shape;207;p12"/>
            <p:cNvSpPr/>
            <p:nvPr/>
          </p:nvSpPr>
          <p:spPr>
            <a:xfrm>
              <a:off x="820400" y="244200"/>
              <a:ext cx="25" cy="51175"/>
            </a:xfrm>
            <a:custGeom>
              <a:avLst/>
              <a:gdLst/>
              <a:ahLst/>
              <a:cxnLst/>
              <a:rect l="l" t="t" r="r" b="b"/>
              <a:pathLst>
                <a:path w="1" h="2047" fill="none" extrusionOk="0">
                  <a:moveTo>
                    <a:pt x="1" y="1"/>
                  </a:moveTo>
                  <a:lnTo>
                    <a:pt x="1" y="2046"/>
                  </a:lnTo>
                </a:path>
              </a:pathLst>
            </a:custGeom>
            <a:noFill/>
            <a:ln w="12175" cap="rnd" cmpd="sng">
              <a:solidFill>
                <a:srgbClr val="FF9800"/>
              </a:solidFill>
              <a:prstDash val="solid"/>
              <a:round/>
              <a:headEnd type="none" w="sm" len="sm"/>
              <a:tailEnd type="none" w="sm" len="sm"/>
            </a:ln>
          </p:spPr>
          <p:txBody>
            <a:bodyPr spcFirstLastPara="1" wrap="square" lIns="121900" tIns="121900" rIns="121900" bIns="121900" anchor="ctr" anchorCtr="0">
              <a:noAutofit/>
            </a:bodyPr>
            <a:lstStyle/>
            <a:p>
              <a:endParaRPr sz="2400" dirty="0">
                <a:latin typeface="Segoe UI Emoji Regular"/>
              </a:endParaRPr>
            </a:p>
          </p:txBody>
        </p:sp>
        <p:sp>
          <p:nvSpPr>
            <p:cNvPr id="208" name="Google Shape;208;p12"/>
            <p:cNvSpPr/>
            <p:nvPr/>
          </p:nvSpPr>
          <p:spPr>
            <a:xfrm>
              <a:off x="903225" y="244200"/>
              <a:ext cx="25" cy="51175"/>
            </a:xfrm>
            <a:custGeom>
              <a:avLst/>
              <a:gdLst/>
              <a:ahLst/>
              <a:cxnLst/>
              <a:rect l="l" t="t" r="r" b="b"/>
              <a:pathLst>
                <a:path w="1" h="2047" fill="none" extrusionOk="0">
                  <a:moveTo>
                    <a:pt x="0" y="1"/>
                  </a:moveTo>
                  <a:lnTo>
                    <a:pt x="0" y="2046"/>
                  </a:lnTo>
                </a:path>
              </a:pathLst>
            </a:custGeom>
            <a:noFill/>
            <a:ln w="12175" cap="rnd" cmpd="sng">
              <a:solidFill>
                <a:srgbClr val="FF9800"/>
              </a:solidFill>
              <a:prstDash val="solid"/>
              <a:round/>
              <a:headEnd type="none" w="sm" len="sm"/>
              <a:tailEnd type="none" w="sm" len="sm"/>
            </a:ln>
          </p:spPr>
          <p:txBody>
            <a:bodyPr spcFirstLastPara="1" wrap="square" lIns="121900" tIns="121900" rIns="121900" bIns="121900" anchor="ctr" anchorCtr="0">
              <a:noAutofit/>
            </a:bodyPr>
            <a:lstStyle/>
            <a:p>
              <a:endParaRPr sz="2400" dirty="0">
                <a:latin typeface="Segoe UI Emoji Regular"/>
              </a:endParaRPr>
            </a:p>
          </p:txBody>
        </p:sp>
      </p:grpSp>
      <p:graphicFrame>
        <p:nvGraphicFramePr>
          <p:cNvPr id="2" name="図表 1">
            <a:extLst>
              <a:ext uri="{FF2B5EF4-FFF2-40B4-BE49-F238E27FC236}">
                <a16:creationId xmlns:a16="http://schemas.microsoft.com/office/drawing/2014/main" id="{4F2C6507-034C-8E43-B395-15A7BA8A4A8B}"/>
              </a:ext>
            </a:extLst>
          </p:cNvPr>
          <p:cNvGraphicFramePr/>
          <p:nvPr/>
        </p:nvGraphicFramePr>
        <p:xfrm>
          <a:off x="0" y="1821040"/>
          <a:ext cx="12192000" cy="50369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753147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Shape 220"/>
        <p:cNvGrpSpPr/>
        <p:nvPr/>
      </p:nvGrpSpPr>
      <p:grpSpPr>
        <a:xfrm>
          <a:off x="0" y="0"/>
          <a:ext cx="0" cy="0"/>
          <a:chOff x="0" y="0"/>
          <a:chExt cx="0" cy="0"/>
        </a:xfrm>
      </p:grpSpPr>
      <p:sp>
        <p:nvSpPr>
          <p:cNvPr id="221" name="Google Shape;221;p14"/>
          <p:cNvSpPr txBox="1">
            <a:spLocks noGrp="1"/>
          </p:cNvSpPr>
          <p:nvPr>
            <p:ph type="ctrTitle"/>
          </p:nvPr>
        </p:nvSpPr>
        <p:spPr>
          <a:xfrm>
            <a:off x="618033" y="3828197"/>
            <a:ext cx="5459200" cy="1546400"/>
          </a:xfrm>
          <a:prstGeom prst="rect">
            <a:avLst/>
          </a:prstGeom>
        </p:spPr>
        <p:txBody>
          <a:bodyPr spcFirstLastPara="1" vert="horz" wrap="square" lIns="121900" tIns="121900" rIns="121900" bIns="121900" rtlCol="0" anchor="b" anchorCtr="0">
            <a:noAutofit/>
          </a:bodyPr>
          <a:lstStyle/>
          <a:p>
            <a:r>
              <a:rPr lang="ja-JP" altLang="en-US" b="0">
                <a:solidFill>
                  <a:schemeClr val="bg1"/>
                </a:solidFill>
                <a:latin typeface="Meiryo" panose="020B0604030504040204" pitchFamily="34" charset="-128"/>
                <a:ea typeface="Meiryo" panose="020B0604030504040204" pitchFamily="34" charset="-128"/>
              </a:rPr>
              <a:t>暗号とは</a:t>
            </a:r>
          </a:p>
        </p:txBody>
      </p:sp>
      <p:sp>
        <p:nvSpPr>
          <p:cNvPr id="222" name="Google Shape;222;p14"/>
          <p:cNvSpPr txBox="1">
            <a:spLocks noGrp="1"/>
          </p:cNvSpPr>
          <p:nvPr>
            <p:ph type="subTitle" idx="1"/>
          </p:nvPr>
        </p:nvSpPr>
        <p:spPr>
          <a:xfrm>
            <a:off x="618033" y="5300599"/>
            <a:ext cx="5459200" cy="1046400"/>
          </a:xfrm>
          <a:prstGeom prst="rect">
            <a:avLst/>
          </a:prstGeom>
        </p:spPr>
        <p:txBody>
          <a:bodyPr spcFirstLastPara="1" vert="horz" wrap="square" lIns="121900" tIns="121900" rIns="121900" bIns="121900" rtlCol="0" anchor="t" anchorCtr="0">
            <a:noAutofit/>
          </a:bodyPr>
          <a:lstStyle/>
          <a:p>
            <a:pPr marL="0" indent="0">
              <a:spcAft>
                <a:spcPts val="1333"/>
              </a:spcAft>
            </a:pPr>
            <a:r>
              <a:rPr lang="en-US" dirty="0">
                <a:latin typeface="Segoe UI Emoji" panose="020B0502040204020203" pitchFamily="34" charset="0"/>
                <a:ea typeface="Segoe UI Emoji" panose="020B0502040204020203" pitchFamily="34" charset="0"/>
              </a:rPr>
              <a:t>What is </a:t>
            </a:r>
            <a:r>
              <a:rPr lang="en" altLang="ja-JP" dirty="0">
                <a:latin typeface="Segoe UI Emoji" panose="020B0502040204020203" pitchFamily="34" charset="0"/>
                <a:ea typeface="Segoe UI Emoji" panose="020B0502040204020203" pitchFamily="34" charset="0"/>
              </a:rPr>
              <a:t>cryptography</a:t>
            </a:r>
            <a:endParaRPr dirty="0">
              <a:latin typeface="Segoe UI Emoji" panose="020B0502040204020203" pitchFamily="34" charset="0"/>
              <a:ea typeface="Segoe UI Emoji" panose="020B0502040204020203" pitchFamily="34" charset="0"/>
            </a:endParaRPr>
          </a:p>
        </p:txBody>
      </p:sp>
      <p:sp>
        <p:nvSpPr>
          <p:cNvPr id="223" name="Google Shape;223;p14"/>
          <p:cNvSpPr txBox="1">
            <a:spLocks noGrp="1"/>
          </p:cNvSpPr>
          <p:nvPr>
            <p:ph type="sldNum" idx="12"/>
          </p:nvPr>
        </p:nvSpPr>
        <p:spPr>
          <a:xfrm>
            <a:off x="10157333" y="6182000"/>
            <a:ext cx="1983200" cy="420800"/>
          </a:xfrm>
          <a:prstGeom prst="rect">
            <a:avLst/>
          </a:prstGeom>
        </p:spPr>
        <p:txBody>
          <a:bodyPr spcFirstLastPara="1" vert="horz" wrap="square" lIns="121900" tIns="121900" rIns="121900" bIns="121900" rtlCol="0" anchor="ctr" anchorCtr="0">
            <a:noAutofit/>
          </a:bodyPr>
          <a:lstStyle/>
          <a:p>
            <a:fld id="{00000000-1234-1234-1234-123412341234}" type="slidenum">
              <a:rPr lang="en">
                <a:latin typeface="Segoe UI Emoji" panose="020B0502040204020203" pitchFamily="34" charset="0"/>
                <a:ea typeface="Segoe UI Emoji" panose="020B0502040204020203" pitchFamily="34" charset="0"/>
              </a:rPr>
              <a:pPr/>
              <a:t>4</a:t>
            </a:fld>
            <a:endParaRPr dirty="0">
              <a:latin typeface="Segoe UI Emoji" panose="020B0502040204020203" pitchFamily="34" charset="0"/>
              <a:ea typeface="Segoe UI Emoji" panose="020B0502040204020203" pitchFamily="34" charset="0"/>
            </a:endParaRPr>
          </a:p>
        </p:txBody>
      </p:sp>
      <p:sp>
        <p:nvSpPr>
          <p:cNvPr id="224" name="Google Shape;224;p14"/>
          <p:cNvSpPr txBox="1"/>
          <p:nvPr/>
        </p:nvSpPr>
        <p:spPr>
          <a:xfrm>
            <a:off x="618033" y="0"/>
            <a:ext cx="2908800" cy="4181600"/>
          </a:xfrm>
          <a:prstGeom prst="rect">
            <a:avLst/>
          </a:prstGeom>
          <a:noFill/>
          <a:ln>
            <a:noFill/>
          </a:ln>
        </p:spPr>
        <p:txBody>
          <a:bodyPr spcFirstLastPara="1" wrap="square" lIns="121900" tIns="121900" rIns="121900" bIns="121900" anchor="b" anchorCtr="0">
            <a:noAutofit/>
          </a:bodyPr>
          <a:lstStyle/>
          <a:p>
            <a:r>
              <a:rPr lang="en" sz="16000" b="1">
                <a:solidFill>
                  <a:srgbClr val="3F5378"/>
                </a:solidFill>
                <a:latin typeface="Roboto Condensed"/>
                <a:ea typeface="Roboto Condensed"/>
                <a:cs typeface="Roboto Condensed"/>
                <a:sym typeface="Roboto Condensed"/>
              </a:rPr>
              <a:t>1</a:t>
            </a:r>
            <a:endParaRPr sz="4000" b="1">
              <a:solidFill>
                <a:srgbClr val="3F5378"/>
              </a:solidFill>
              <a:latin typeface="Roboto Condensed"/>
              <a:ea typeface="Roboto Condensed"/>
              <a:cs typeface="Roboto Condensed"/>
              <a:sym typeface="Roboto Condensed"/>
            </a:endParaRPr>
          </a:p>
        </p:txBody>
      </p:sp>
    </p:spTree>
    <p:extLst>
      <p:ext uri="{BB962C8B-B14F-4D97-AF65-F5344CB8AC3E}">
        <p14:creationId xmlns:p14="http://schemas.microsoft.com/office/powerpoint/2010/main" val="1179751010"/>
      </p:ext>
    </p:extLst>
  </p:cSld>
  <p:clrMapOvr>
    <a:masterClrMapping/>
  </p:clrMapOvr>
  <p:transition>
    <p:fade thruBlk="1"/>
  </p:transition>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Shape 266"/>
        <p:cNvGrpSpPr/>
        <p:nvPr/>
      </p:nvGrpSpPr>
      <p:grpSpPr>
        <a:xfrm>
          <a:off x="0" y="0"/>
          <a:ext cx="0" cy="0"/>
          <a:chOff x="0" y="0"/>
          <a:chExt cx="0" cy="0"/>
        </a:xfrm>
      </p:grpSpPr>
      <p:sp>
        <p:nvSpPr>
          <p:cNvPr id="268" name="Google Shape;268;p18"/>
          <p:cNvSpPr txBox="1">
            <a:spLocks noGrp="1"/>
          </p:cNvSpPr>
          <p:nvPr>
            <p:ph type="title"/>
          </p:nvPr>
        </p:nvSpPr>
        <p:spPr>
          <a:xfrm>
            <a:off x="1085700" y="523433"/>
            <a:ext cx="7011200" cy="1021600"/>
          </a:xfrm>
          <a:prstGeom prst="rect">
            <a:avLst/>
          </a:prstGeom>
        </p:spPr>
        <p:txBody>
          <a:bodyPr spcFirstLastPara="1" vert="horz" wrap="square" lIns="121900" tIns="121900" rIns="121900" bIns="121900" rtlCol="0" anchor="ctr" anchorCtr="0">
            <a:noAutofit/>
          </a:bodyPr>
          <a:lstStyle/>
          <a:p>
            <a:r>
              <a:rPr lang="ja-JP" altLang="en-US">
                <a:latin typeface="Meiryo" panose="020B0604030504040204" pitchFamily="34" charset="-128"/>
                <a:ea typeface="Meiryo" panose="020B0604030504040204" pitchFamily="34" charset="-128"/>
              </a:rPr>
              <a:t>暗号とは</a:t>
            </a:r>
            <a:endParaRPr dirty="0">
              <a:latin typeface="Meiryo" panose="020B0604030504040204" pitchFamily="34" charset="-128"/>
              <a:ea typeface="Meiryo" panose="020B0604030504040204" pitchFamily="34" charset="-128"/>
            </a:endParaRPr>
          </a:p>
        </p:txBody>
      </p:sp>
      <p:sp>
        <p:nvSpPr>
          <p:cNvPr id="270" name="Google Shape;270;p18"/>
          <p:cNvSpPr txBox="1">
            <a:spLocks noGrp="1"/>
          </p:cNvSpPr>
          <p:nvPr>
            <p:ph type="sldNum" idx="12"/>
          </p:nvPr>
        </p:nvSpPr>
        <p:spPr>
          <a:xfrm>
            <a:off x="10157333" y="6182000"/>
            <a:ext cx="1983200" cy="420800"/>
          </a:xfrm>
          <a:prstGeom prst="rect">
            <a:avLst/>
          </a:prstGeom>
        </p:spPr>
        <p:txBody>
          <a:bodyPr spcFirstLastPara="1" vert="horz" wrap="square" lIns="121900" tIns="121900" rIns="121900" bIns="121900" rtlCol="0" anchor="ctr" anchorCtr="0">
            <a:noAutofit/>
          </a:bodyPr>
          <a:lstStyle/>
          <a:p>
            <a:fld id="{00000000-1234-1234-1234-123412341234}" type="slidenum">
              <a:rPr lang="en"/>
              <a:pPr/>
              <a:t>5</a:t>
            </a:fld>
            <a:endParaRPr dirty="0"/>
          </a:p>
        </p:txBody>
      </p:sp>
      <p:grpSp>
        <p:nvGrpSpPr>
          <p:cNvPr id="271" name="Google Shape;271;p18"/>
          <p:cNvGrpSpPr/>
          <p:nvPr/>
        </p:nvGrpSpPr>
        <p:grpSpPr>
          <a:xfrm>
            <a:off x="416622" y="783014"/>
            <a:ext cx="412029" cy="502449"/>
            <a:chOff x="596350" y="929175"/>
            <a:chExt cx="407950" cy="497475"/>
          </a:xfrm>
        </p:grpSpPr>
        <p:sp>
          <p:nvSpPr>
            <p:cNvPr id="272" name="Google Shape;272;p18"/>
            <p:cNvSpPr/>
            <p:nvPr/>
          </p:nvSpPr>
          <p:spPr>
            <a:xfrm>
              <a:off x="596350" y="953550"/>
              <a:ext cx="387250" cy="473100"/>
            </a:xfrm>
            <a:custGeom>
              <a:avLst/>
              <a:gdLst/>
              <a:ahLst/>
              <a:cxnLst/>
              <a:rect l="l" t="t" r="r" b="b"/>
              <a:pathLst>
                <a:path w="15490" h="18924" fill="none" extrusionOk="0">
                  <a:moveTo>
                    <a:pt x="15490" y="17828"/>
                  </a:moveTo>
                  <a:lnTo>
                    <a:pt x="15490" y="17828"/>
                  </a:lnTo>
                  <a:lnTo>
                    <a:pt x="15466" y="17998"/>
                  </a:lnTo>
                  <a:lnTo>
                    <a:pt x="15417" y="18169"/>
                  </a:lnTo>
                  <a:lnTo>
                    <a:pt x="15319" y="18364"/>
                  </a:lnTo>
                  <a:lnTo>
                    <a:pt x="15198" y="18534"/>
                  </a:lnTo>
                  <a:lnTo>
                    <a:pt x="15052" y="18680"/>
                  </a:lnTo>
                  <a:lnTo>
                    <a:pt x="14881" y="18802"/>
                  </a:lnTo>
                  <a:lnTo>
                    <a:pt x="14735" y="18900"/>
                  </a:lnTo>
                  <a:lnTo>
                    <a:pt x="14564" y="18924"/>
                  </a:lnTo>
                  <a:lnTo>
                    <a:pt x="1023" y="18924"/>
                  </a:lnTo>
                  <a:lnTo>
                    <a:pt x="1023" y="18924"/>
                  </a:lnTo>
                  <a:lnTo>
                    <a:pt x="853" y="18900"/>
                  </a:lnTo>
                  <a:lnTo>
                    <a:pt x="682" y="18802"/>
                  </a:lnTo>
                  <a:lnTo>
                    <a:pt x="512" y="18680"/>
                  </a:lnTo>
                  <a:lnTo>
                    <a:pt x="341" y="18534"/>
                  </a:lnTo>
                  <a:lnTo>
                    <a:pt x="219" y="18364"/>
                  </a:lnTo>
                  <a:lnTo>
                    <a:pt x="98" y="18169"/>
                  </a:lnTo>
                  <a:lnTo>
                    <a:pt x="25" y="17998"/>
                  </a:lnTo>
                  <a:lnTo>
                    <a:pt x="0" y="17828"/>
                  </a:lnTo>
                  <a:lnTo>
                    <a:pt x="0" y="877"/>
                  </a:lnTo>
                  <a:lnTo>
                    <a:pt x="0" y="877"/>
                  </a:lnTo>
                  <a:lnTo>
                    <a:pt x="25" y="706"/>
                  </a:lnTo>
                  <a:lnTo>
                    <a:pt x="98" y="560"/>
                  </a:lnTo>
                  <a:lnTo>
                    <a:pt x="195" y="414"/>
                  </a:lnTo>
                  <a:lnTo>
                    <a:pt x="341" y="268"/>
                  </a:lnTo>
                  <a:lnTo>
                    <a:pt x="487" y="171"/>
                  </a:lnTo>
                  <a:lnTo>
                    <a:pt x="658" y="73"/>
                  </a:lnTo>
                  <a:lnTo>
                    <a:pt x="828" y="24"/>
                  </a:lnTo>
                  <a:lnTo>
                    <a:pt x="974" y="0"/>
                  </a:lnTo>
                </a:path>
              </a:pathLst>
            </a:custGeom>
            <a:noFill/>
            <a:ln w="12175" cap="rnd" cmpd="sng">
              <a:solidFill>
                <a:srgbClr val="FF9800"/>
              </a:solidFill>
              <a:prstDash val="solid"/>
              <a:round/>
              <a:headEnd type="none" w="sm" len="sm"/>
              <a:tailEnd type="none" w="sm" len="sm"/>
            </a:ln>
          </p:spPr>
          <p:txBody>
            <a:bodyPr spcFirstLastPara="1" wrap="square" lIns="121900" tIns="121900" rIns="121900" bIns="121900" anchor="ctr" anchorCtr="0">
              <a:noAutofit/>
            </a:bodyPr>
            <a:lstStyle/>
            <a:p>
              <a:endParaRPr sz="2400" dirty="0">
                <a:latin typeface="Segoe UI Emoji Regular"/>
              </a:endParaRPr>
            </a:p>
          </p:txBody>
        </p:sp>
        <p:sp>
          <p:nvSpPr>
            <p:cNvPr id="273" name="Google Shape;273;p18"/>
            <p:cNvSpPr/>
            <p:nvPr/>
          </p:nvSpPr>
          <p:spPr>
            <a:xfrm>
              <a:off x="626775" y="929175"/>
              <a:ext cx="377525" cy="462775"/>
            </a:xfrm>
            <a:custGeom>
              <a:avLst/>
              <a:gdLst/>
              <a:ahLst/>
              <a:cxnLst/>
              <a:rect l="l" t="t" r="r" b="b"/>
              <a:pathLst>
                <a:path w="15101" h="18511" fill="none" extrusionOk="0">
                  <a:moveTo>
                    <a:pt x="15101" y="3362"/>
                  </a:moveTo>
                  <a:lnTo>
                    <a:pt x="15101" y="17731"/>
                  </a:lnTo>
                  <a:lnTo>
                    <a:pt x="15101" y="17731"/>
                  </a:lnTo>
                  <a:lnTo>
                    <a:pt x="15077" y="17877"/>
                  </a:lnTo>
                  <a:lnTo>
                    <a:pt x="15028" y="18024"/>
                  </a:lnTo>
                  <a:lnTo>
                    <a:pt x="14979" y="18145"/>
                  </a:lnTo>
                  <a:lnTo>
                    <a:pt x="14882" y="18267"/>
                  </a:lnTo>
                  <a:lnTo>
                    <a:pt x="14760" y="18365"/>
                  </a:lnTo>
                  <a:lnTo>
                    <a:pt x="14614" y="18438"/>
                  </a:lnTo>
                  <a:lnTo>
                    <a:pt x="14468" y="18486"/>
                  </a:lnTo>
                  <a:lnTo>
                    <a:pt x="14322" y="18511"/>
                  </a:lnTo>
                  <a:lnTo>
                    <a:pt x="780" y="18511"/>
                  </a:lnTo>
                  <a:lnTo>
                    <a:pt x="780" y="18511"/>
                  </a:lnTo>
                  <a:lnTo>
                    <a:pt x="634" y="18486"/>
                  </a:lnTo>
                  <a:lnTo>
                    <a:pt x="488" y="18438"/>
                  </a:lnTo>
                  <a:lnTo>
                    <a:pt x="342" y="18365"/>
                  </a:lnTo>
                  <a:lnTo>
                    <a:pt x="220" y="18267"/>
                  </a:lnTo>
                  <a:lnTo>
                    <a:pt x="123" y="18145"/>
                  </a:lnTo>
                  <a:lnTo>
                    <a:pt x="74" y="18024"/>
                  </a:lnTo>
                  <a:lnTo>
                    <a:pt x="25" y="17877"/>
                  </a:lnTo>
                  <a:lnTo>
                    <a:pt x="1" y="17731"/>
                  </a:lnTo>
                  <a:lnTo>
                    <a:pt x="1" y="780"/>
                  </a:lnTo>
                  <a:lnTo>
                    <a:pt x="1" y="780"/>
                  </a:lnTo>
                  <a:lnTo>
                    <a:pt x="25" y="610"/>
                  </a:lnTo>
                  <a:lnTo>
                    <a:pt x="74" y="464"/>
                  </a:lnTo>
                  <a:lnTo>
                    <a:pt x="123" y="342"/>
                  </a:lnTo>
                  <a:lnTo>
                    <a:pt x="220" y="220"/>
                  </a:lnTo>
                  <a:lnTo>
                    <a:pt x="342" y="123"/>
                  </a:lnTo>
                  <a:lnTo>
                    <a:pt x="488" y="50"/>
                  </a:lnTo>
                  <a:lnTo>
                    <a:pt x="634" y="1"/>
                  </a:lnTo>
                  <a:lnTo>
                    <a:pt x="780" y="1"/>
                  </a:lnTo>
                  <a:lnTo>
                    <a:pt x="11740" y="1"/>
                  </a:lnTo>
                </a:path>
              </a:pathLst>
            </a:custGeom>
            <a:noFill/>
            <a:ln w="12175" cap="rnd" cmpd="sng">
              <a:solidFill>
                <a:srgbClr val="FF9800"/>
              </a:solidFill>
              <a:prstDash val="solid"/>
              <a:round/>
              <a:headEnd type="none" w="sm" len="sm"/>
              <a:tailEnd type="none" w="sm" len="sm"/>
            </a:ln>
          </p:spPr>
          <p:txBody>
            <a:bodyPr spcFirstLastPara="1" wrap="square" lIns="121900" tIns="121900" rIns="121900" bIns="121900" anchor="ctr" anchorCtr="0">
              <a:noAutofit/>
            </a:bodyPr>
            <a:lstStyle/>
            <a:p>
              <a:endParaRPr sz="2400" dirty="0">
                <a:latin typeface="Segoe UI Emoji Regular"/>
              </a:endParaRPr>
            </a:p>
          </p:txBody>
        </p:sp>
        <p:sp>
          <p:nvSpPr>
            <p:cNvPr id="274" name="Google Shape;274;p18"/>
            <p:cNvSpPr/>
            <p:nvPr/>
          </p:nvSpPr>
          <p:spPr>
            <a:xfrm>
              <a:off x="688900" y="1256150"/>
              <a:ext cx="133975" cy="25"/>
            </a:xfrm>
            <a:custGeom>
              <a:avLst/>
              <a:gdLst/>
              <a:ahLst/>
              <a:cxnLst/>
              <a:rect l="l" t="t" r="r" b="b"/>
              <a:pathLst>
                <a:path w="5359" h="1" fill="none" extrusionOk="0">
                  <a:moveTo>
                    <a:pt x="5358" y="0"/>
                  </a:moveTo>
                  <a:lnTo>
                    <a:pt x="0" y="0"/>
                  </a:lnTo>
                </a:path>
              </a:pathLst>
            </a:custGeom>
            <a:noFill/>
            <a:ln w="12175" cap="rnd" cmpd="sng">
              <a:solidFill>
                <a:srgbClr val="FF9800"/>
              </a:solidFill>
              <a:prstDash val="solid"/>
              <a:round/>
              <a:headEnd type="none" w="sm" len="sm"/>
              <a:tailEnd type="none" w="sm" len="sm"/>
            </a:ln>
          </p:spPr>
          <p:txBody>
            <a:bodyPr spcFirstLastPara="1" wrap="square" lIns="121900" tIns="121900" rIns="121900" bIns="121900" anchor="ctr" anchorCtr="0">
              <a:noAutofit/>
            </a:bodyPr>
            <a:lstStyle/>
            <a:p>
              <a:endParaRPr sz="2400" dirty="0">
                <a:latin typeface="Segoe UI Emoji Regular"/>
              </a:endParaRPr>
            </a:p>
          </p:txBody>
        </p:sp>
        <p:sp>
          <p:nvSpPr>
            <p:cNvPr id="275" name="Google Shape;275;p18"/>
            <p:cNvSpPr/>
            <p:nvPr/>
          </p:nvSpPr>
          <p:spPr>
            <a:xfrm>
              <a:off x="688900" y="1201350"/>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121900" tIns="121900" rIns="121900" bIns="121900" anchor="ctr" anchorCtr="0">
              <a:noAutofit/>
            </a:bodyPr>
            <a:lstStyle/>
            <a:p>
              <a:endParaRPr sz="2400" dirty="0">
                <a:latin typeface="Segoe UI Emoji Regular"/>
              </a:endParaRPr>
            </a:p>
          </p:txBody>
        </p:sp>
        <p:sp>
          <p:nvSpPr>
            <p:cNvPr id="276" name="Google Shape;276;p18"/>
            <p:cNvSpPr/>
            <p:nvPr/>
          </p:nvSpPr>
          <p:spPr>
            <a:xfrm>
              <a:off x="688900" y="1145950"/>
              <a:ext cx="255750" cy="25"/>
            </a:xfrm>
            <a:custGeom>
              <a:avLst/>
              <a:gdLst/>
              <a:ahLst/>
              <a:cxnLst/>
              <a:rect l="l" t="t" r="r" b="b"/>
              <a:pathLst>
                <a:path w="10230" h="1" fill="none" extrusionOk="0">
                  <a:moveTo>
                    <a:pt x="10229" y="0"/>
                  </a:moveTo>
                  <a:lnTo>
                    <a:pt x="0" y="0"/>
                  </a:lnTo>
                </a:path>
              </a:pathLst>
            </a:custGeom>
            <a:noFill/>
            <a:ln w="12175" cap="rnd" cmpd="sng">
              <a:solidFill>
                <a:srgbClr val="FF9800"/>
              </a:solidFill>
              <a:prstDash val="solid"/>
              <a:round/>
              <a:headEnd type="none" w="sm" len="sm"/>
              <a:tailEnd type="none" w="sm" len="sm"/>
            </a:ln>
          </p:spPr>
          <p:txBody>
            <a:bodyPr spcFirstLastPara="1" wrap="square" lIns="121900" tIns="121900" rIns="121900" bIns="121900" anchor="ctr" anchorCtr="0">
              <a:noAutofit/>
            </a:bodyPr>
            <a:lstStyle/>
            <a:p>
              <a:endParaRPr sz="2400" dirty="0">
                <a:latin typeface="Segoe UI Emoji Regular"/>
              </a:endParaRPr>
            </a:p>
          </p:txBody>
        </p:sp>
        <p:sp>
          <p:nvSpPr>
            <p:cNvPr id="277" name="Google Shape;277;p18"/>
            <p:cNvSpPr/>
            <p:nvPr/>
          </p:nvSpPr>
          <p:spPr>
            <a:xfrm>
              <a:off x="688900" y="1090525"/>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121900" tIns="121900" rIns="121900" bIns="121900" anchor="ctr" anchorCtr="0">
              <a:noAutofit/>
            </a:bodyPr>
            <a:lstStyle/>
            <a:p>
              <a:endParaRPr sz="2400" dirty="0">
                <a:latin typeface="Segoe UI Emoji Regular"/>
              </a:endParaRPr>
            </a:p>
          </p:txBody>
        </p:sp>
        <p:sp>
          <p:nvSpPr>
            <p:cNvPr id="278" name="Google Shape;278;p18"/>
            <p:cNvSpPr/>
            <p:nvPr/>
          </p:nvSpPr>
          <p:spPr>
            <a:xfrm>
              <a:off x="920250" y="929175"/>
              <a:ext cx="84050" cy="84050"/>
            </a:xfrm>
            <a:custGeom>
              <a:avLst/>
              <a:gdLst/>
              <a:ahLst/>
              <a:cxnLst/>
              <a:rect l="l" t="t" r="r" b="b"/>
              <a:pathLst>
                <a:path w="3362" h="3362" fill="none" extrusionOk="0">
                  <a:moveTo>
                    <a:pt x="1" y="2582"/>
                  </a:moveTo>
                  <a:lnTo>
                    <a:pt x="1" y="1"/>
                  </a:lnTo>
                  <a:lnTo>
                    <a:pt x="3362" y="3362"/>
                  </a:lnTo>
                  <a:lnTo>
                    <a:pt x="780" y="3362"/>
                  </a:lnTo>
                  <a:lnTo>
                    <a:pt x="780" y="3362"/>
                  </a:lnTo>
                  <a:lnTo>
                    <a:pt x="610" y="3337"/>
                  </a:lnTo>
                  <a:lnTo>
                    <a:pt x="464" y="3289"/>
                  </a:lnTo>
                  <a:lnTo>
                    <a:pt x="342" y="3216"/>
                  </a:lnTo>
                  <a:lnTo>
                    <a:pt x="220" y="3118"/>
                  </a:lnTo>
                  <a:lnTo>
                    <a:pt x="123" y="3021"/>
                  </a:lnTo>
                  <a:lnTo>
                    <a:pt x="50" y="2875"/>
                  </a:lnTo>
                  <a:lnTo>
                    <a:pt x="1" y="2729"/>
                  </a:lnTo>
                  <a:lnTo>
                    <a:pt x="1" y="2582"/>
                  </a:lnTo>
                  <a:lnTo>
                    <a:pt x="1" y="2582"/>
                  </a:lnTo>
                  <a:close/>
                </a:path>
              </a:pathLst>
            </a:custGeom>
            <a:noFill/>
            <a:ln w="12175" cap="rnd" cmpd="sng">
              <a:solidFill>
                <a:srgbClr val="FF9800"/>
              </a:solidFill>
              <a:prstDash val="solid"/>
              <a:round/>
              <a:headEnd type="none" w="sm" len="sm"/>
              <a:tailEnd type="none" w="sm" len="sm"/>
            </a:ln>
          </p:spPr>
          <p:txBody>
            <a:bodyPr spcFirstLastPara="1" wrap="square" lIns="121900" tIns="121900" rIns="121900" bIns="121900" anchor="ctr" anchorCtr="0">
              <a:noAutofit/>
            </a:bodyPr>
            <a:lstStyle/>
            <a:p>
              <a:endParaRPr sz="2400" dirty="0">
                <a:latin typeface="Segoe UI Emoji Regular"/>
              </a:endParaRPr>
            </a:p>
          </p:txBody>
        </p:sp>
      </p:grpSp>
      <p:sp>
        <p:nvSpPr>
          <p:cNvPr id="6" name="テキスト ボックス 5">
            <a:extLst>
              <a:ext uri="{FF2B5EF4-FFF2-40B4-BE49-F238E27FC236}">
                <a16:creationId xmlns:a16="http://schemas.microsoft.com/office/drawing/2014/main" id="{CA9004B6-2C2F-B141-AB3E-CA480C78AC88}"/>
              </a:ext>
            </a:extLst>
          </p:cNvPr>
          <p:cNvSpPr txBox="1"/>
          <p:nvPr/>
        </p:nvSpPr>
        <p:spPr>
          <a:xfrm>
            <a:off x="199504" y="2128055"/>
            <a:ext cx="8583459" cy="461665"/>
          </a:xfrm>
          <a:prstGeom prst="rect">
            <a:avLst/>
          </a:prstGeom>
          <a:noFill/>
        </p:spPr>
        <p:txBody>
          <a:bodyPr wrap="square" rtlCol="0">
            <a:spAutoFit/>
          </a:bodyPr>
          <a:lstStyle/>
          <a:p>
            <a:r>
              <a:rPr lang="ja-JP" altLang="en-US" sz="2400">
                <a:latin typeface="Meiryo" panose="020B0604030504040204" pitchFamily="34" charset="-128"/>
                <a:ea typeface="Meiryo" panose="020B0604030504040204" pitchFamily="34" charset="-128"/>
              </a:rPr>
              <a:t>・第三者が通信文を見ても読めないように変換すること</a:t>
            </a:r>
          </a:p>
        </p:txBody>
      </p:sp>
      <p:pic>
        <p:nvPicPr>
          <p:cNvPr id="7" name="図 6">
            <a:extLst>
              <a:ext uri="{FF2B5EF4-FFF2-40B4-BE49-F238E27FC236}">
                <a16:creationId xmlns:a16="http://schemas.microsoft.com/office/drawing/2014/main" id="{87605899-7596-5040-B484-B981E345D76C}"/>
              </a:ext>
            </a:extLst>
          </p:cNvPr>
          <p:cNvPicPr>
            <a:picLocks noChangeAspect="1"/>
          </p:cNvPicPr>
          <p:nvPr/>
        </p:nvPicPr>
        <p:blipFill>
          <a:blip r:embed="rId3"/>
          <a:stretch>
            <a:fillRect/>
          </a:stretch>
        </p:blipFill>
        <p:spPr>
          <a:xfrm>
            <a:off x="1449007" y="3003325"/>
            <a:ext cx="9293987" cy="2381377"/>
          </a:xfrm>
          <a:prstGeom prst="rect">
            <a:avLst/>
          </a:prstGeom>
        </p:spPr>
      </p:pic>
      <p:sp>
        <p:nvSpPr>
          <p:cNvPr id="8" name="正方形/長方形 7">
            <a:extLst>
              <a:ext uri="{FF2B5EF4-FFF2-40B4-BE49-F238E27FC236}">
                <a16:creationId xmlns:a16="http://schemas.microsoft.com/office/drawing/2014/main" id="{FD1FFDB9-C30B-6A4A-BCA6-370420CCC800}"/>
              </a:ext>
            </a:extLst>
          </p:cNvPr>
          <p:cNvSpPr/>
          <p:nvPr/>
        </p:nvSpPr>
        <p:spPr>
          <a:xfrm>
            <a:off x="5946381" y="5320110"/>
            <a:ext cx="6193683" cy="461665"/>
          </a:xfrm>
          <a:prstGeom prst="rect">
            <a:avLst/>
          </a:prstGeom>
        </p:spPr>
        <p:txBody>
          <a:bodyPr wrap="none">
            <a:spAutoFit/>
          </a:bodyPr>
          <a:lstStyle/>
          <a:p>
            <a:r>
              <a:rPr lang="en" altLang="ja-JP" sz="2400" dirty="0">
                <a:latin typeface="Segoe UI Emoji" panose="020B0502040204020203" pitchFamily="34" charset="0"/>
                <a:ea typeface="Segoe UI Emoji" panose="020B0502040204020203" pitchFamily="34" charset="0"/>
              </a:rPr>
              <a:t>http://www.melody-kobo.com/qa-ssl01.html</a:t>
            </a:r>
            <a:endParaRPr lang="ja-JP" altLang="en-US" sz="2400">
              <a:latin typeface="Segoe UI Emoji" panose="020B0502040204020203" pitchFamily="34" charset="0"/>
            </a:endParaRPr>
          </a:p>
        </p:txBody>
      </p:sp>
      <p:sp>
        <p:nvSpPr>
          <p:cNvPr id="9" name="テキスト ボックス 8">
            <a:extLst>
              <a:ext uri="{FF2B5EF4-FFF2-40B4-BE49-F238E27FC236}">
                <a16:creationId xmlns:a16="http://schemas.microsoft.com/office/drawing/2014/main" id="{F096A3F5-102A-1541-AA8F-4A9095A72359}"/>
              </a:ext>
            </a:extLst>
          </p:cNvPr>
          <p:cNvSpPr txBox="1"/>
          <p:nvPr/>
        </p:nvSpPr>
        <p:spPr>
          <a:xfrm>
            <a:off x="199505" y="2620498"/>
            <a:ext cx="7414953" cy="461665"/>
          </a:xfrm>
          <a:prstGeom prst="rect">
            <a:avLst/>
          </a:prstGeom>
          <a:noFill/>
        </p:spPr>
        <p:txBody>
          <a:bodyPr wrap="square" rtlCol="0">
            <a:spAutoFit/>
          </a:bodyPr>
          <a:lstStyle/>
          <a:p>
            <a:r>
              <a:rPr lang="ja-JP" altLang="en-US" sz="2400">
                <a:latin typeface="Meiryo" panose="020B0604030504040204" pitchFamily="34" charset="-128"/>
                <a:ea typeface="Meiryo" panose="020B0604030504040204" pitchFamily="34" charset="-128"/>
              </a:rPr>
              <a:t>・個人情報を扱う多くの通信で使われている</a:t>
            </a:r>
          </a:p>
        </p:txBody>
      </p:sp>
    </p:spTree>
    <p:extLst>
      <p:ext uri="{BB962C8B-B14F-4D97-AF65-F5344CB8AC3E}">
        <p14:creationId xmlns:p14="http://schemas.microsoft.com/office/powerpoint/2010/main" val="111399934"/>
      </p:ext>
    </p:extLst>
  </p:cSld>
  <p:clrMapOvr>
    <a:masterClrMapping/>
  </p:clrMapOvr>
  <p:transition>
    <p:fade thruBlk="1"/>
  </p:transition>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Shape 266"/>
        <p:cNvGrpSpPr/>
        <p:nvPr/>
      </p:nvGrpSpPr>
      <p:grpSpPr>
        <a:xfrm>
          <a:off x="0" y="0"/>
          <a:ext cx="0" cy="0"/>
          <a:chOff x="0" y="0"/>
          <a:chExt cx="0" cy="0"/>
        </a:xfrm>
      </p:grpSpPr>
      <p:sp>
        <p:nvSpPr>
          <p:cNvPr id="268" name="Google Shape;268;p18"/>
          <p:cNvSpPr txBox="1">
            <a:spLocks noGrp="1"/>
          </p:cNvSpPr>
          <p:nvPr>
            <p:ph type="title"/>
          </p:nvPr>
        </p:nvSpPr>
        <p:spPr>
          <a:xfrm>
            <a:off x="1085700" y="523433"/>
            <a:ext cx="7011200" cy="1021600"/>
          </a:xfrm>
          <a:prstGeom prst="rect">
            <a:avLst/>
          </a:prstGeom>
        </p:spPr>
        <p:txBody>
          <a:bodyPr spcFirstLastPara="1" vert="horz" wrap="square" lIns="121900" tIns="121900" rIns="121900" bIns="121900" rtlCol="0" anchor="ctr" anchorCtr="0">
            <a:noAutofit/>
          </a:bodyPr>
          <a:lstStyle/>
          <a:p>
            <a:r>
              <a:rPr lang="ja-JP" altLang="en-US">
                <a:latin typeface="Meiryo" panose="020B0604030504040204" pitchFamily="34" charset="-128"/>
                <a:ea typeface="Meiryo" panose="020B0604030504040204" pitchFamily="34" charset="-128"/>
              </a:rPr>
              <a:t>現在使われている暗号の例</a:t>
            </a:r>
            <a:endParaRPr dirty="0">
              <a:latin typeface="Meiryo" panose="020B0604030504040204" pitchFamily="34" charset="-128"/>
              <a:ea typeface="Meiryo" panose="020B0604030504040204" pitchFamily="34" charset="-128"/>
            </a:endParaRPr>
          </a:p>
        </p:txBody>
      </p:sp>
      <p:sp>
        <p:nvSpPr>
          <p:cNvPr id="270" name="Google Shape;270;p18"/>
          <p:cNvSpPr txBox="1">
            <a:spLocks noGrp="1"/>
          </p:cNvSpPr>
          <p:nvPr>
            <p:ph type="sldNum" idx="12"/>
          </p:nvPr>
        </p:nvSpPr>
        <p:spPr>
          <a:xfrm>
            <a:off x="10157333" y="6182000"/>
            <a:ext cx="1983200" cy="420800"/>
          </a:xfrm>
          <a:prstGeom prst="rect">
            <a:avLst/>
          </a:prstGeom>
        </p:spPr>
        <p:txBody>
          <a:bodyPr spcFirstLastPara="1" vert="horz" wrap="square" lIns="121900" tIns="121900" rIns="121900" bIns="121900" rtlCol="0" anchor="ctr" anchorCtr="0">
            <a:noAutofit/>
          </a:bodyPr>
          <a:lstStyle/>
          <a:p>
            <a:fld id="{00000000-1234-1234-1234-123412341234}" type="slidenum">
              <a:rPr lang="en"/>
              <a:pPr/>
              <a:t>6</a:t>
            </a:fld>
            <a:endParaRPr dirty="0"/>
          </a:p>
        </p:txBody>
      </p:sp>
      <p:grpSp>
        <p:nvGrpSpPr>
          <p:cNvPr id="271" name="Google Shape;271;p18"/>
          <p:cNvGrpSpPr/>
          <p:nvPr/>
        </p:nvGrpSpPr>
        <p:grpSpPr>
          <a:xfrm>
            <a:off x="416622" y="783014"/>
            <a:ext cx="412029" cy="502449"/>
            <a:chOff x="596350" y="929175"/>
            <a:chExt cx="407950" cy="497475"/>
          </a:xfrm>
        </p:grpSpPr>
        <p:sp>
          <p:nvSpPr>
            <p:cNvPr id="272" name="Google Shape;272;p18"/>
            <p:cNvSpPr/>
            <p:nvPr/>
          </p:nvSpPr>
          <p:spPr>
            <a:xfrm>
              <a:off x="596350" y="953550"/>
              <a:ext cx="387250" cy="473100"/>
            </a:xfrm>
            <a:custGeom>
              <a:avLst/>
              <a:gdLst/>
              <a:ahLst/>
              <a:cxnLst/>
              <a:rect l="l" t="t" r="r" b="b"/>
              <a:pathLst>
                <a:path w="15490" h="18924" fill="none" extrusionOk="0">
                  <a:moveTo>
                    <a:pt x="15490" y="17828"/>
                  </a:moveTo>
                  <a:lnTo>
                    <a:pt x="15490" y="17828"/>
                  </a:lnTo>
                  <a:lnTo>
                    <a:pt x="15466" y="17998"/>
                  </a:lnTo>
                  <a:lnTo>
                    <a:pt x="15417" y="18169"/>
                  </a:lnTo>
                  <a:lnTo>
                    <a:pt x="15319" y="18364"/>
                  </a:lnTo>
                  <a:lnTo>
                    <a:pt x="15198" y="18534"/>
                  </a:lnTo>
                  <a:lnTo>
                    <a:pt x="15052" y="18680"/>
                  </a:lnTo>
                  <a:lnTo>
                    <a:pt x="14881" y="18802"/>
                  </a:lnTo>
                  <a:lnTo>
                    <a:pt x="14735" y="18900"/>
                  </a:lnTo>
                  <a:lnTo>
                    <a:pt x="14564" y="18924"/>
                  </a:lnTo>
                  <a:lnTo>
                    <a:pt x="1023" y="18924"/>
                  </a:lnTo>
                  <a:lnTo>
                    <a:pt x="1023" y="18924"/>
                  </a:lnTo>
                  <a:lnTo>
                    <a:pt x="853" y="18900"/>
                  </a:lnTo>
                  <a:lnTo>
                    <a:pt x="682" y="18802"/>
                  </a:lnTo>
                  <a:lnTo>
                    <a:pt x="512" y="18680"/>
                  </a:lnTo>
                  <a:lnTo>
                    <a:pt x="341" y="18534"/>
                  </a:lnTo>
                  <a:lnTo>
                    <a:pt x="219" y="18364"/>
                  </a:lnTo>
                  <a:lnTo>
                    <a:pt x="98" y="18169"/>
                  </a:lnTo>
                  <a:lnTo>
                    <a:pt x="25" y="17998"/>
                  </a:lnTo>
                  <a:lnTo>
                    <a:pt x="0" y="17828"/>
                  </a:lnTo>
                  <a:lnTo>
                    <a:pt x="0" y="877"/>
                  </a:lnTo>
                  <a:lnTo>
                    <a:pt x="0" y="877"/>
                  </a:lnTo>
                  <a:lnTo>
                    <a:pt x="25" y="706"/>
                  </a:lnTo>
                  <a:lnTo>
                    <a:pt x="98" y="560"/>
                  </a:lnTo>
                  <a:lnTo>
                    <a:pt x="195" y="414"/>
                  </a:lnTo>
                  <a:lnTo>
                    <a:pt x="341" y="268"/>
                  </a:lnTo>
                  <a:lnTo>
                    <a:pt x="487" y="171"/>
                  </a:lnTo>
                  <a:lnTo>
                    <a:pt x="658" y="73"/>
                  </a:lnTo>
                  <a:lnTo>
                    <a:pt x="828" y="24"/>
                  </a:lnTo>
                  <a:lnTo>
                    <a:pt x="974" y="0"/>
                  </a:lnTo>
                </a:path>
              </a:pathLst>
            </a:custGeom>
            <a:noFill/>
            <a:ln w="12175" cap="rnd" cmpd="sng">
              <a:solidFill>
                <a:srgbClr val="FF9800"/>
              </a:solidFill>
              <a:prstDash val="solid"/>
              <a:round/>
              <a:headEnd type="none" w="sm" len="sm"/>
              <a:tailEnd type="none" w="sm" len="sm"/>
            </a:ln>
          </p:spPr>
          <p:txBody>
            <a:bodyPr spcFirstLastPara="1" wrap="square" lIns="121900" tIns="121900" rIns="121900" bIns="121900" anchor="ctr" anchorCtr="0">
              <a:noAutofit/>
            </a:bodyPr>
            <a:lstStyle/>
            <a:p>
              <a:endParaRPr sz="2400" dirty="0">
                <a:latin typeface="Segoe UI Emoji Regular"/>
              </a:endParaRPr>
            </a:p>
          </p:txBody>
        </p:sp>
        <p:sp>
          <p:nvSpPr>
            <p:cNvPr id="273" name="Google Shape;273;p18"/>
            <p:cNvSpPr/>
            <p:nvPr/>
          </p:nvSpPr>
          <p:spPr>
            <a:xfrm>
              <a:off x="626775" y="929175"/>
              <a:ext cx="377525" cy="462775"/>
            </a:xfrm>
            <a:custGeom>
              <a:avLst/>
              <a:gdLst/>
              <a:ahLst/>
              <a:cxnLst/>
              <a:rect l="l" t="t" r="r" b="b"/>
              <a:pathLst>
                <a:path w="15101" h="18511" fill="none" extrusionOk="0">
                  <a:moveTo>
                    <a:pt x="15101" y="3362"/>
                  </a:moveTo>
                  <a:lnTo>
                    <a:pt x="15101" y="17731"/>
                  </a:lnTo>
                  <a:lnTo>
                    <a:pt x="15101" y="17731"/>
                  </a:lnTo>
                  <a:lnTo>
                    <a:pt x="15077" y="17877"/>
                  </a:lnTo>
                  <a:lnTo>
                    <a:pt x="15028" y="18024"/>
                  </a:lnTo>
                  <a:lnTo>
                    <a:pt x="14979" y="18145"/>
                  </a:lnTo>
                  <a:lnTo>
                    <a:pt x="14882" y="18267"/>
                  </a:lnTo>
                  <a:lnTo>
                    <a:pt x="14760" y="18365"/>
                  </a:lnTo>
                  <a:lnTo>
                    <a:pt x="14614" y="18438"/>
                  </a:lnTo>
                  <a:lnTo>
                    <a:pt x="14468" y="18486"/>
                  </a:lnTo>
                  <a:lnTo>
                    <a:pt x="14322" y="18511"/>
                  </a:lnTo>
                  <a:lnTo>
                    <a:pt x="780" y="18511"/>
                  </a:lnTo>
                  <a:lnTo>
                    <a:pt x="780" y="18511"/>
                  </a:lnTo>
                  <a:lnTo>
                    <a:pt x="634" y="18486"/>
                  </a:lnTo>
                  <a:lnTo>
                    <a:pt x="488" y="18438"/>
                  </a:lnTo>
                  <a:lnTo>
                    <a:pt x="342" y="18365"/>
                  </a:lnTo>
                  <a:lnTo>
                    <a:pt x="220" y="18267"/>
                  </a:lnTo>
                  <a:lnTo>
                    <a:pt x="123" y="18145"/>
                  </a:lnTo>
                  <a:lnTo>
                    <a:pt x="74" y="18024"/>
                  </a:lnTo>
                  <a:lnTo>
                    <a:pt x="25" y="17877"/>
                  </a:lnTo>
                  <a:lnTo>
                    <a:pt x="1" y="17731"/>
                  </a:lnTo>
                  <a:lnTo>
                    <a:pt x="1" y="780"/>
                  </a:lnTo>
                  <a:lnTo>
                    <a:pt x="1" y="780"/>
                  </a:lnTo>
                  <a:lnTo>
                    <a:pt x="25" y="610"/>
                  </a:lnTo>
                  <a:lnTo>
                    <a:pt x="74" y="464"/>
                  </a:lnTo>
                  <a:lnTo>
                    <a:pt x="123" y="342"/>
                  </a:lnTo>
                  <a:lnTo>
                    <a:pt x="220" y="220"/>
                  </a:lnTo>
                  <a:lnTo>
                    <a:pt x="342" y="123"/>
                  </a:lnTo>
                  <a:lnTo>
                    <a:pt x="488" y="50"/>
                  </a:lnTo>
                  <a:lnTo>
                    <a:pt x="634" y="1"/>
                  </a:lnTo>
                  <a:lnTo>
                    <a:pt x="780" y="1"/>
                  </a:lnTo>
                  <a:lnTo>
                    <a:pt x="11740" y="1"/>
                  </a:lnTo>
                </a:path>
              </a:pathLst>
            </a:custGeom>
            <a:noFill/>
            <a:ln w="12175" cap="rnd" cmpd="sng">
              <a:solidFill>
                <a:srgbClr val="FF9800"/>
              </a:solidFill>
              <a:prstDash val="solid"/>
              <a:round/>
              <a:headEnd type="none" w="sm" len="sm"/>
              <a:tailEnd type="none" w="sm" len="sm"/>
            </a:ln>
          </p:spPr>
          <p:txBody>
            <a:bodyPr spcFirstLastPara="1" wrap="square" lIns="121900" tIns="121900" rIns="121900" bIns="121900" anchor="ctr" anchorCtr="0">
              <a:noAutofit/>
            </a:bodyPr>
            <a:lstStyle/>
            <a:p>
              <a:endParaRPr sz="2400" dirty="0">
                <a:latin typeface="Segoe UI Emoji Regular"/>
              </a:endParaRPr>
            </a:p>
          </p:txBody>
        </p:sp>
        <p:sp>
          <p:nvSpPr>
            <p:cNvPr id="274" name="Google Shape;274;p18"/>
            <p:cNvSpPr/>
            <p:nvPr/>
          </p:nvSpPr>
          <p:spPr>
            <a:xfrm>
              <a:off x="688900" y="1256150"/>
              <a:ext cx="133975" cy="25"/>
            </a:xfrm>
            <a:custGeom>
              <a:avLst/>
              <a:gdLst/>
              <a:ahLst/>
              <a:cxnLst/>
              <a:rect l="l" t="t" r="r" b="b"/>
              <a:pathLst>
                <a:path w="5359" h="1" fill="none" extrusionOk="0">
                  <a:moveTo>
                    <a:pt x="5358" y="0"/>
                  </a:moveTo>
                  <a:lnTo>
                    <a:pt x="0" y="0"/>
                  </a:lnTo>
                </a:path>
              </a:pathLst>
            </a:custGeom>
            <a:noFill/>
            <a:ln w="12175" cap="rnd" cmpd="sng">
              <a:solidFill>
                <a:srgbClr val="FF9800"/>
              </a:solidFill>
              <a:prstDash val="solid"/>
              <a:round/>
              <a:headEnd type="none" w="sm" len="sm"/>
              <a:tailEnd type="none" w="sm" len="sm"/>
            </a:ln>
          </p:spPr>
          <p:txBody>
            <a:bodyPr spcFirstLastPara="1" wrap="square" lIns="121900" tIns="121900" rIns="121900" bIns="121900" anchor="ctr" anchorCtr="0">
              <a:noAutofit/>
            </a:bodyPr>
            <a:lstStyle/>
            <a:p>
              <a:endParaRPr sz="2400" dirty="0">
                <a:latin typeface="Segoe UI Emoji Regular"/>
              </a:endParaRPr>
            </a:p>
          </p:txBody>
        </p:sp>
        <p:sp>
          <p:nvSpPr>
            <p:cNvPr id="275" name="Google Shape;275;p18"/>
            <p:cNvSpPr/>
            <p:nvPr/>
          </p:nvSpPr>
          <p:spPr>
            <a:xfrm>
              <a:off x="688900" y="1201350"/>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121900" tIns="121900" rIns="121900" bIns="121900" anchor="ctr" anchorCtr="0">
              <a:noAutofit/>
            </a:bodyPr>
            <a:lstStyle/>
            <a:p>
              <a:endParaRPr sz="2400" dirty="0">
                <a:latin typeface="Segoe UI Emoji Regular"/>
              </a:endParaRPr>
            </a:p>
          </p:txBody>
        </p:sp>
        <p:sp>
          <p:nvSpPr>
            <p:cNvPr id="276" name="Google Shape;276;p18"/>
            <p:cNvSpPr/>
            <p:nvPr/>
          </p:nvSpPr>
          <p:spPr>
            <a:xfrm>
              <a:off x="688900" y="1145950"/>
              <a:ext cx="255750" cy="25"/>
            </a:xfrm>
            <a:custGeom>
              <a:avLst/>
              <a:gdLst/>
              <a:ahLst/>
              <a:cxnLst/>
              <a:rect l="l" t="t" r="r" b="b"/>
              <a:pathLst>
                <a:path w="10230" h="1" fill="none" extrusionOk="0">
                  <a:moveTo>
                    <a:pt x="10229" y="0"/>
                  </a:moveTo>
                  <a:lnTo>
                    <a:pt x="0" y="0"/>
                  </a:lnTo>
                </a:path>
              </a:pathLst>
            </a:custGeom>
            <a:noFill/>
            <a:ln w="12175" cap="rnd" cmpd="sng">
              <a:solidFill>
                <a:srgbClr val="FF9800"/>
              </a:solidFill>
              <a:prstDash val="solid"/>
              <a:round/>
              <a:headEnd type="none" w="sm" len="sm"/>
              <a:tailEnd type="none" w="sm" len="sm"/>
            </a:ln>
          </p:spPr>
          <p:txBody>
            <a:bodyPr spcFirstLastPara="1" wrap="square" lIns="121900" tIns="121900" rIns="121900" bIns="121900" anchor="ctr" anchorCtr="0">
              <a:noAutofit/>
            </a:bodyPr>
            <a:lstStyle/>
            <a:p>
              <a:endParaRPr sz="2400" dirty="0">
                <a:latin typeface="Segoe UI Emoji Regular"/>
              </a:endParaRPr>
            </a:p>
          </p:txBody>
        </p:sp>
        <p:sp>
          <p:nvSpPr>
            <p:cNvPr id="277" name="Google Shape;277;p18"/>
            <p:cNvSpPr/>
            <p:nvPr/>
          </p:nvSpPr>
          <p:spPr>
            <a:xfrm>
              <a:off x="688900" y="1090525"/>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121900" tIns="121900" rIns="121900" bIns="121900" anchor="ctr" anchorCtr="0">
              <a:noAutofit/>
            </a:bodyPr>
            <a:lstStyle/>
            <a:p>
              <a:endParaRPr sz="2400" dirty="0">
                <a:latin typeface="Segoe UI Emoji Regular"/>
              </a:endParaRPr>
            </a:p>
          </p:txBody>
        </p:sp>
        <p:sp>
          <p:nvSpPr>
            <p:cNvPr id="278" name="Google Shape;278;p18"/>
            <p:cNvSpPr/>
            <p:nvPr/>
          </p:nvSpPr>
          <p:spPr>
            <a:xfrm>
              <a:off x="920250" y="929175"/>
              <a:ext cx="84050" cy="84050"/>
            </a:xfrm>
            <a:custGeom>
              <a:avLst/>
              <a:gdLst/>
              <a:ahLst/>
              <a:cxnLst/>
              <a:rect l="l" t="t" r="r" b="b"/>
              <a:pathLst>
                <a:path w="3362" h="3362" fill="none" extrusionOk="0">
                  <a:moveTo>
                    <a:pt x="1" y="2582"/>
                  </a:moveTo>
                  <a:lnTo>
                    <a:pt x="1" y="1"/>
                  </a:lnTo>
                  <a:lnTo>
                    <a:pt x="3362" y="3362"/>
                  </a:lnTo>
                  <a:lnTo>
                    <a:pt x="780" y="3362"/>
                  </a:lnTo>
                  <a:lnTo>
                    <a:pt x="780" y="3362"/>
                  </a:lnTo>
                  <a:lnTo>
                    <a:pt x="610" y="3337"/>
                  </a:lnTo>
                  <a:lnTo>
                    <a:pt x="464" y="3289"/>
                  </a:lnTo>
                  <a:lnTo>
                    <a:pt x="342" y="3216"/>
                  </a:lnTo>
                  <a:lnTo>
                    <a:pt x="220" y="3118"/>
                  </a:lnTo>
                  <a:lnTo>
                    <a:pt x="123" y="3021"/>
                  </a:lnTo>
                  <a:lnTo>
                    <a:pt x="50" y="2875"/>
                  </a:lnTo>
                  <a:lnTo>
                    <a:pt x="1" y="2729"/>
                  </a:lnTo>
                  <a:lnTo>
                    <a:pt x="1" y="2582"/>
                  </a:lnTo>
                  <a:lnTo>
                    <a:pt x="1" y="2582"/>
                  </a:lnTo>
                  <a:close/>
                </a:path>
              </a:pathLst>
            </a:custGeom>
            <a:noFill/>
            <a:ln w="12175" cap="rnd" cmpd="sng">
              <a:solidFill>
                <a:srgbClr val="FF9800"/>
              </a:solidFill>
              <a:prstDash val="solid"/>
              <a:round/>
              <a:headEnd type="none" w="sm" len="sm"/>
              <a:tailEnd type="none" w="sm" len="sm"/>
            </a:ln>
          </p:spPr>
          <p:txBody>
            <a:bodyPr spcFirstLastPara="1" wrap="square" lIns="121900" tIns="121900" rIns="121900" bIns="121900" anchor="ctr" anchorCtr="0">
              <a:noAutofit/>
            </a:bodyPr>
            <a:lstStyle/>
            <a:p>
              <a:endParaRPr sz="2400" dirty="0">
                <a:latin typeface="Segoe UI Emoji Regular"/>
              </a:endParaRPr>
            </a:p>
          </p:txBody>
        </p:sp>
      </p:grpSp>
      <p:pic>
        <p:nvPicPr>
          <p:cNvPr id="6" name="図 5">
            <a:extLst>
              <a:ext uri="{FF2B5EF4-FFF2-40B4-BE49-F238E27FC236}">
                <a16:creationId xmlns:a16="http://schemas.microsoft.com/office/drawing/2014/main" id="{094BE98D-56A6-DD4C-8236-204BAFA07B2B}"/>
              </a:ext>
            </a:extLst>
          </p:cNvPr>
          <p:cNvPicPr>
            <a:picLocks noChangeAspect="1"/>
          </p:cNvPicPr>
          <p:nvPr/>
        </p:nvPicPr>
        <p:blipFill>
          <a:blip r:embed="rId3"/>
          <a:stretch>
            <a:fillRect/>
          </a:stretch>
        </p:blipFill>
        <p:spPr>
          <a:xfrm>
            <a:off x="1587423" y="2836334"/>
            <a:ext cx="3386667" cy="1185333"/>
          </a:xfrm>
          <a:prstGeom prst="rect">
            <a:avLst/>
          </a:prstGeom>
        </p:spPr>
      </p:pic>
      <p:sp>
        <p:nvSpPr>
          <p:cNvPr id="9" name="正方形/長方形 8">
            <a:extLst>
              <a:ext uri="{FF2B5EF4-FFF2-40B4-BE49-F238E27FC236}">
                <a16:creationId xmlns:a16="http://schemas.microsoft.com/office/drawing/2014/main" id="{563BB0B2-B75D-E242-8AF2-4EBC262B9985}"/>
              </a:ext>
            </a:extLst>
          </p:cNvPr>
          <p:cNvSpPr/>
          <p:nvPr/>
        </p:nvSpPr>
        <p:spPr>
          <a:xfrm>
            <a:off x="4355868" y="6334567"/>
            <a:ext cx="6096000" cy="830997"/>
          </a:xfrm>
          <a:prstGeom prst="rect">
            <a:avLst/>
          </a:prstGeom>
        </p:spPr>
        <p:txBody>
          <a:bodyPr>
            <a:spAutoFit/>
          </a:bodyPr>
          <a:lstStyle/>
          <a:p>
            <a:r>
              <a:rPr lang="en" altLang="ja-JP" sz="2400" dirty="0">
                <a:latin typeface="Segoe UI Emoji" panose="020B0502040204020203" pitchFamily="34" charset="0"/>
                <a:ea typeface="Segoe UI Emoji" panose="020B0502040204020203" pitchFamily="34" charset="0"/>
              </a:rPr>
              <a:t>https://ja.wikipedia.org/wiki/RSA</a:t>
            </a:r>
            <a:r>
              <a:rPr lang="ja-JP" altLang="en-US" sz="2400">
                <a:latin typeface="Meiryo" panose="020B0604030504040204" pitchFamily="34" charset="-128"/>
                <a:ea typeface="Meiryo" panose="020B0604030504040204" pitchFamily="34" charset="-128"/>
              </a:rPr>
              <a:t>セキュリティ</a:t>
            </a:r>
          </a:p>
        </p:txBody>
      </p:sp>
      <p:sp>
        <p:nvSpPr>
          <p:cNvPr id="10" name="テキスト ボックス 9">
            <a:extLst>
              <a:ext uri="{FF2B5EF4-FFF2-40B4-BE49-F238E27FC236}">
                <a16:creationId xmlns:a16="http://schemas.microsoft.com/office/drawing/2014/main" id="{9100D967-9839-864C-985A-BDC4C8164A77}"/>
              </a:ext>
            </a:extLst>
          </p:cNvPr>
          <p:cNvSpPr txBox="1"/>
          <p:nvPr/>
        </p:nvSpPr>
        <p:spPr>
          <a:xfrm>
            <a:off x="7217911" y="2464634"/>
            <a:ext cx="3386667" cy="1897892"/>
          </a:xfrm>
          <a:prstGeom prst="rect">
            <a:avLst/>
          </a:prstGeom>
          <a:noFill/>
        </p:spPr>
        <p:txBody>
          <a:bodyPr wrap="square" rtlCol="0">
            <a:spAutoFit/>
          </a:bodyPr>
          <a:lstStyle/>
          <a:p>
            <a:r>
              <a:rPr lang="en-US" altLang="ja-JP" sz="11733" dirty="0">
                <a:latin typeface="Segoe UI Emoji Regular"/>
              </a:rPr>
              <a:t>AES</a:t>
            </a:r>
            <a:endParaRPr lang="ja-JP" altLang="en-US" sz="11733">
              <a:latin typeface="Segoe UI Emoji Regular"/>
            </a:endParaRPr>
          </a:p>
        </p:txBody>
      </p:sp>
      <p:sp>
        <p:nvSpPr>
          <p:cNvPr id="11" name="テキスト ボックス 10">
            <a:extLst>
              <a:ext uri="{FF2B5EF4-FFF2-40B4-BE49-F238E27FC236}">
                <a16:creationId xmlns:a16="http://schemas.microsoft.com/office/drawing/2014/main" id="{8D6A2C60-A776-1C46-8E03-897695BF60B7}"/>
              </a:ext>
            </a:extLst>
          </p:cNvPr>
          <p:cNvSpPr txBox="1"/>
          <p:nvPr/>
        </p:nvSpPr>
        <p:spPr>
          <a:xfrm>
            <a:off x="1085701" y="4981391"/>
            <a:ext cx="8569911" cy="461665"/>
          </a:xfrm>
          <a:prstGeom prst="rect">
            <a:avLst/>
          </a:prstGeom>
          <a:noFill/>
        </p:spPr>
        <p:txBody>
          <a:bodyPr wrap="square" rtlCol="0">
            <a:spAutoFit/>
          </a:bodyPr>
          <a:lstStyle/>
          <a:p>
            <a:r>
              <a:rPr lang="ja-JP" altLang="en-US" sz="2400">
                <a:latin typeface="Meiryo" panose="020B0604030504040204" pitchFamily="34" charset="-128"/>
                <a:ea typeface="Meiryo" panose="020B0604030504040204" pitchFamily="34" charset="-128"/>
              </a:rPr>
              <a:t>・</a:t>
            </a:r>
            <a:r>
              <a:rPr lang="en-US" altLang="ja-JP" sz="2400" dirty="0">
                <a:latin typeface="Meiryo" panose="020B0604030504040204" pitchFamily="34" charset="-128"/>
                <a:ea typeface="Meiryo" panose="020B0604030504040204" pitchFamily="34" charset="-128"/>
              </a:rPr>
              <a:t>Web</a:t>
            </a:r>
            <a:r>
              <a:rPr lang="ja-JP" altLang="en-US" sz="2400">
                <a:latin typeface="Meiryo" panose="020B0604030504040204" pitchFamily="34" charset="-128"/>
                <a:ea typeface="Meiryo" panose="020B0604030504040204" pitchFamily="34" charset="-128"/>
              </a:rPr>
              <a:t>の</a:t>
            </a:r>
            <a:r>
              <a:rPr lang="en-US" altLang="ja-JP" sz="2400" dirty="0">
                <a:latin typeface="Segoe UI Emoji" panose="020B0502040204020203" pitchFamily="34" charset="0"/>
                <a:ea typeface="Segoe UI Emoji" panose="020B0502040204020203" pitchFamily="34" charset="0"/>
              </a:rPr>
              <a:t>https</a:t>
            </a:r>
            <a:r>
              <a:rPr lang="ja-JP" altLang="en-US" sz="2400">
                <a:latin typeface="Meiryo" panose="020B0604030504040204" pitchFamily="34" charset="-128"/>
                <a:ea typeface="Meiryo" panose="020B0604030504040204" pitchFamily="34" charset="-128"/>
              </a:rPr>
              <a:t>通信における</a:t>
            </a:r>
            <a:r>
              <a:rPr lang="en-US" altLang="ja-JP" sz="2400" dirty="0">
                <a:latin typeface="Meiryo" panose="020B0604030504040204" pitchFamily="34" charset="-128"/>
                <a:ea typeface="Meiryo" panose="020B0604030504040204" pitchFamily="34" charset="-128"/>
              </a:rPr>
              <a:t>TLS</a:t>
            </a:r>
            <a:r>
              <a:rPr lang="ja-JP" altLang="en-US" sz="2400">
                <a:latin typeface="Meiryo" panose="020B0604030504040204" pitchFamily="34" charset="-128"/>
                <a:ea typeface="Meiryo" panose="020B0604030504040204" pitchFamily="34" charset="-128"/>
              </a:rPr>
              <a:t>などで利用されている</a:t>
            </a:r>
          </a:p>
        </p:txBody>
      </p:sp>
    </p:spTree>
    <p:extLst>
      <p:ext uri="{BB962C8B-B14F-4D97-AF65-F5344CB8AC3E}">
        <p14:creationId xmlns:p14="http://schemas.microsoft.com/office/powerpoint/2010/main" val="155366133"/>
      </p:ext>
    </p:extLst>
  </p:cSld>
  <p:clrMapOvr>
    <a:masterClrMapping/>
  </p:clrMapOvr>
  <p:transition>
    <p:fade thruBlk="1"/>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14"/>
          <p:cNvSpPr txBox="1">
            <a:spLocks noGrp="1"/>
          </p:cNvSpPr>
          <p:nvPr>
            <p:ph type="ctrTitle"/>
          </p:nvPr>
        </p:nvSpPr>
        <p:spPr>
          <a:xfrm>
            <a:off x="618033" y="3828197"/>
            <a:ext cx="5459200" cy="1546400"/>
          </a:xfrm>
          <a:prstGeom prst="rect">
            <a:avLst/>
          </a:prstGeom>
        </p:spPr>
        <p:txBody>
          <a:bodyPr spcFirstLastPara="1" vert="horz" wrap="square" lIns="121900" tIns="121900" rIns="121900" bIns="121900" rtlCol="0" anchor="b" anchorCtr="0">
            <a:noAutofit/>
          </a:bodyPr>
          <a:lstStyle/>
          <a:p>
            <a:r>
              <a:rPr lang="en" altLang="ja-JP" dirty="0">
                <a:solidFill>
                  <a:schemeClr val="bg1"/>
                </a:solidFill>
                <a:latin typeface="Meiryo" panose="020B0604030504040204" pitchFamily="34" charset="-128"/>
                <a:ea typeface="Meiryo" panose="020B0604030504040204" pitchFamily="34" charset="-128"/>
              </a:rPr>
              <a:t>cubing</a:t>
            </a:r>
            <a:r>
              <a:rPr lang="ja-JP" altLang="en-US">
                <a:solidFill>
                  <a:schemeClr val="bg1"/>
                </a:solidFill>
                <a:latin typeface="Meiryo" panose="020B0604030504040204" pitchFamily="34" charset="-128"/>
                <a:ea typeface="Meiryo" panose="020B0604030504040204" pitchFamily="34" charset="-128"/>
              </a:rPr>
              <a:t>暗号の提案</a:t>
            </a:r>
          </a:p>
        </p:txBody>
      </p:sp>
      <p:sp>
        <p:nvSpPr>
          <p:cNvPr id="222" name="Google Shape;222;p14"/>
          <p:cNvSpPr txBox="1">
            <a:spLocks noGrp="1"/>
          </p:cNvSpPr>
          <p:nvPr>
            <p:ph type="subTitle" idx="1"/>
          </p:nvPr>
        </p:nvSpPr>
        <p:spPr>
          <a:xfrm>
            <a:off x="618033" y="5300599"/>
            <a:ext cx="5459200" cy="1046400"/>
          </a:xfrm>
          <a:prstGeom prst="rect">
            <a:avLst/>
          </a:prstGeom>
        </p:spPr>
        <p:txBody>
          <a:bodyPr spcFirstLastPara="1" vert="horz" wrap="square" lIns="121900" tIns="121900" rIns="121900" bIns="121900" rtlCol="0" anchor="t" anchorCtr="0">
            <a:noAutofit/>
          </a:bodyPr>
          <a:lstStyle/>
          <a:p>
            <a:pPr marL="0" indent="0">
              <a:spcAft>
                <a:spcPts val="1333"/>
              </a:spcAft>
            </a:pPr>
            <a:r>
              <a:rPr lang="en" altLang="ja-JP" dirty="0">
                <a:latin typeface="Segoe UI Emoji" panose="020B0502040204020203" pitchFamily="34" charset="0"/>
                <a:ea typeface="Segoe UI Emoji" panose="020B0502040204020203" pitchFamily="34" charset="0"/>
              </a:rPr>
              <a:t>Proposal for</a:t>
            </a:r>
            <a:r>
              <a:rPr lang="ja-JP" altLang="en-US">
                <a:latin typeface="Segoe UI Emoji" panose="020B0502040204020203" pitchFamily="34" charset="0"/>
              </a:rPr>
              <a:t> </a:t>
            </a:r>
            <a:r>
              <a:rPr lang="en" dirty="0">
                <a:latin typeface="Segoe UI Emoji" panose="020B0502040204020203" pitchFamily="34" charset="0"/>
                <a:ea typeface="Segoe UI Emoji" panose="020B0502040204020203" pitchFamily="34" charset="0"/>
              </a:rPr>
              <a:t>cubing-cipher</a:t>
            </a:r>
          </a:p>
        </p:txBody>
      </p:sp>
      <p:sp>
        <p:nvSpPr>
          <p:cNvPr id="223" name="Google Shape;223;p14"/>
          <p:cNvSpPr txBox="1">
            <a:spLocks noGrp="1"/>
          </p:cNvSpPr>
          <p:nvPr>
            <p:ph type="sldNum" idx="12"/>
          </p:nvPr>
        </p:nvSpPr>
        <p:spPr>
          <a:xfrm>
            <a:off x="10157333" y="6182000"/>
            <a:ext cx="1983200" cy="420800"/>
          </a:xfrm>
          <a:prstGeom prst="rect">
            <a:avLst/>
          </a:prstGeom>
        </p:spPr>
        <p:txBody>
          <a:bodyPr spcFirstLastPara="1" vert="horz" wrap="square" lIns="121900" tIns="121900" rIns="121900" bIns="121900" rtlCol="0" anchor="ctr" anchorCtr="0">
            <a:noAutofit/>
          </a:bodyPr>
          <a:lstStyle/>
          <a:p>
            <a:fld id="{00000000-1234-1234-1234-123412341234}" type="slidenum">
              <a:rPr lang="en"/>
              <a:pPr/>
              <a:t>7</a:t>
            </a:fld>
            <a:endParaRPr dirty="0"/>
          </a:p>
        </p:txBody>
      </p:sp>
      <p:sp>
        <p:nvSpPr>
          <p:cNvPr id="224" name="Google Shape;224;p14"/>
          <p:cNvSpPr txBox="1"/>
          <p:nvPr/>
        </p:nvSpPr>
        <p:spPr>
          <a:xfrm>
            <a:off x="618033" y="0"/>
            <a:ext cx="2908800" cy="4181600"/>
          </a:xfrm>
          <a:prstGeom prst="rect">
            <a:avLst/>
          </a:prstGeom>
          <a:noFill/>
          <a:ln>
            <a:noFill/>
          </a:ln>
        </p:spPr>
        <p:txBody>
          <a:bodyPr spcFirstLastPara="1" wrap="square" lIns="121900" tIns="121900" rIns="121900" bIns="121900" anchor="b" anchorCtr="0">
            <a:noAutofit/>
          </a:bodyPr>
          <a:lstStyle/>
          <a:p>
            <a:r>
              <a:rPr lang="en-US" altLang="ja-JP" sz="16000" b="1" dirty="0">
                <a:solidFill>
                  <a:srgbClr val="3F5378"/>
                </a:solidFill>
                <a:latin typeface="Roboto Condensed"/>
                <a:ea typeface="Roboto Condensed"/>
                <a:cs typeface="Roboto Condensed"/>
                <a:sym typeface="Roboto Condensed"/>
              </a:rPr>
              <a:t>1</a:t>
            </a:r>
            <a:endParaRPr sz="4000" b="1" dirty="0">
              <a:solidFill>
                <a:srgbClr val="3F5378"/>
              </a:solidFill>
              <a:latin typeface="Roboto Condensed"/>
              <a:ea typeface="Roboto Condensed"/>
              <a:cs typeface="Roboto Condensed"/>
              <a:sym typeface="Roboto Condensed"/>
            </a:endParaRPr>
          </a:p>
        </p:txBody>
      </p:sp>
    </p:spTree>
    <p:extLst>
      <p:ext uri="{BB962C8B-B14F-4D97-AF65-F5344CB8AC3E}">
        <p14:creationId xmlns:p14="http://schemas.microsoft.com/office/powerpoint/2010/main" val="30067818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8" name="Google Shape;268;p18"/>
          <p:cNvSpPr txBox="1">
            <a:spLocks noGrp="1"/>
          </p:cNvSpPr>
          <p:nvPr>
            <p:ph type="title"/>
          </p:nvPr>
        </p:nvSpPr>
        <p:spPr>
          <a:xfrm>
            <a:off x="1085700" y="523433"/>
            <a:ext cx="7011200" cy="1021600"/>
          </a:xfrm>
          <a:prstGeom prst="rect">
            <a:avLst/>
          </a:prstGeom>
        </p:spPr>
        <p:txBody>
          <a:bodyPr spcFirstLastPara="1" vert="horz" wrap="square" lIns="121900" tIns="121900" rIns="121900" bIns="121900" rtlCol="0" anchor="ctr" anchorCtr="0">
            <a:noAutofit/>
          </a:bodyPr>
          <a:lstStyle/>
          <a:p>
            <a:pPr>
              <a:buSzPts val="3000"/>
            </a:pPr>
            <a:r>
              <a:rPr lang="en-US" sz="4000" dirty="0">
                <a:solidFill>
                  <a:schemeClr val="bg1"/>
                </a:solidFill>
                <a:latin typeface="Meiryo" panose="020B0604030504040204" pitchFamily="34" charset="-128"/>
                <a:ea typeface="Meiryo" panose="020B0604030504040204" pitchFamily="34" charset="-128"/>
              </a:rPr>
              <a:t>cubing</a:t>
            </a:r>
            <a:r>
              <a:rPr lang="ja-JP" altLang="en-US" sz="4000">
                <a:solidFill>
                  <a:schemeClr val="bg1"/>
                </a:solidFill>
                <a:latin typeface="Meiryo" panose="020B0604030504040204" pitchFamily="34" charset="-128"/>
                <a:ea typeface="Meiryo" panose="020B0604030504040204" pitchFamily="34" charset="-128"/>
              </a:rPr>
              <a:t>暗号の暗号化手順</a:t>
            </a:r>
            <a:endParaRPr sz="4000" dirty="0">
              <a:solidFill>
                <a:schemeClr val="bg1"/>
              </a:solidFill>
              <a:latin typeface="Meiryo" panose="020B0604030504040204" pitchFamily="34" charset="-128"/>
              <a:ea typeface="Meiryo" panose="020B0604030504040204" pitchFamily="34" charset="-128"/>
            </a:endParaRPr>
          </a:p>
        </p:txBody>
      </p:sp>
      <p:sp>
        <p:nvSpPr>
          <p:cNvPr id="270" name="Google Shape;270;p18"/>
          <p:cNvSpPr txBox="1">
            <a:spLocks noGrp="1"/>
          </p:cNvSpPr>
          <p:nvPr>
            <p:ph type="sldNum" idx="12"/>
          </p:nvPr>
        </p:nvSpPr>
        <p:spPr>
          <a:xfrm>
            <a:off x="10157333" y="6182000"/>
            <a:ext cx="1983200" cy="420800"/>
          </a:xfrm>
          <a:prstGeom prst="rect">
            <a:avLst/>
          </a:prstGeom>
        </p:spPr>
        <p:txBody>
          <a:bodyPr spcFirstLastPara="1" vert="horz" wrap="square" lIns="121900" tIns="121900" rIns="121900" bIns="121900" rtlCol="0" anchor="ctr" anchorCtr="0">
            <a:noAutofit/>
          </a:bodyPr>
          <a:lstStyle/>
          <a:p>
            <a:fld id="{00000000-1234-1234-1234-123412341234}" type="slidenum">
              <a:rPr lang="en"/>
              <a:pPr/>
              <a:t>8</a:t>
            </a:fld>
            <a:endParaRPr dirty="0"/>
          </a:p>
        </p:txBody>
      </p:sp>
      <p:grpSp>
        <p:nvGrpSpPr>
          <p:cNvPr id="271" name="Google Shape;271;p18"/>
          <p:cNvGrpSpPr/>
          <p:nvPr/>
        </p:nvGrpSpPr>
        <p:grpSpPr>
          <a:xfrm>
            <a:off x="416622" y="783014"/>
            <a:ext cx="412029" cy="502449"/>
            <a:chOff x="596350" y="929175"/>
            <a:chExt cx="407950" cy="497475"/>
          </a:xfrm>
        </p:grpSpPr>
        <p:sp>
          <p:nvSpPr>
            <p:cNvPr id="272" name="Google Shape;272;p18"/>
            <p:cNvSpPr/>
            <p:nvPr/>
          </p:nvSpPr>
          <p:spPr>
            <a:xfrm>
              <a:off x="596350" y="953550"/>
              <a:ext cx="387250" cy="473100"/>
            </a:xfrm>
            <a:custGeom>
              <a:avLst/>
              <a:gdLst/>
              <a:ahLst/>
              <a:cxnLst/>
              <a:rect l="l" t="t" r="r" b="b"/>
              <a:pathLst>
                <a:path w="15490" h="18924" fill="none" extrusionOk="0">
                  <a:moveTo>
                    <a:pt x="15490" y="17828"/>
                  </a:moveTo>
                  <a:lnTo>
                    <a:pt x="15490" y="17828"/>
                  </a:lnTo>
                  <a:lnTo>
                    <a:pt x="15466" y="17998"/>
                  </a:lnTo>
                  <a:lnTo>
                    <a:pt x="15417" y="18169"/>
                  </a:lnTo>
                  <a:lnTo>
                    <a:pt x="15319" y="18364"/>
                  </a:lnTo>
                  <a:lnTo>
                    <a:pt x="15198" y="18534"/>
                  </a:lnTo>
                  <a:lnTo>
                    <a:pt x="15052" y="18680"/>
                  </a:lnTo>
                  <a:lnTo>
                    <a:pt x="14881" y="18802"/>
                  </a:lnTo>
                  <a:lnTo>
                    <a:pt x="14735" y="18900"/>
                  </a:lnTo>
                  <a:lnTo>
                    <a:pt x="14564" y="18924"/>
                  </a:lnTo>
                  <a:lnTo>
                    <a:pt x="1023" y="18924"/>
                  </a:lnTo>
                  <a:lnTo>
                    <a:pt x="1023" y="18924"/>
                  </a:lnTo>
                  <a:lnTo>
                    <a:pt x="853" y="18900"/>
                  </a:lnTo>
                  <a:lnTo>
                    <a:pt x="682" y="18802"/>
                  </a:lnTo>
                  <a:lnTo>
                    <a:pt x="512" y="18680"/>
                  </a:lnTo>
                  <a:lnTo>
                    <a:pt x="341" y="18534"/>
                  </a:lnTo>
                  <a:lnTo>
                    <a:pt x="219" y="18364"/>
                  </a:lnTo>
                  <a:lnTo>
                    <a:pt x="98" y="18169"/>
                  </a:lnTo>
                  <a:lnTo>
                    <a:pt x="25" y="17998"/>
                  </a:lnTo>
                  <a:lnTo>
                    <a:pt x="0" y="17828"/>
                  </a:lnTo>
                  <a:lnTo>
                    <a:pt x="0" y="877"/>
                  </a:lnTo>
                  <a:lnTo>
                    <a:pt x="0" y="877"/>
                  </a:lnTo>
                  <a:lnTo>
                    <a:pt x="25" y="706"/>
                  </a:lnTo>
                  <a:lnTo>
                    <a:pt x="98" y="560"/>
                  </a:lnTo>
                  <a:lnTo>
                    <a:pt x="195" y="414"/>
                  </a:lnTo>
                  <a:lnTo>
                    <a:pt x="341" y="268"/>
                  </a:lnTo>
                  <a:lnTo>
                    <a:pt x="487" y="171"/>
                  </a:lnTo>
                  <a:lnTo>
                    <a:pt x="658" y="73"/>
                  </a:lnTo>
                  <a:lnTo>
                    <a:pt x="828" y="24"/>
                  </a:lnTo>
                  <a:lnTo>
                    <a:pt x="974" y="0"/>
                  </a:lnTo>
                </a:path>
              </a:pathLst>
            </a:custGeom>
            <a:noFill/>
            <a:ln w="12175" cap="rnd" cmpd="sng">
              <a:solidFill>
                <a:srgbClr val="FF9800"/>
              </a:solidFill>
              <a:prstDash val="solid"/>
              <a:round/>
              <a:headEnd type="none" w="sm" len="sm"/>
              <a:tailEnd type="none" w="sm" len="sm"/>
            </a:ln>
          </p:spPr>
          <p:txBody>
            <a:bodyPr spcFirstLastPara="1" wrap="square" lIns="121900" tIns="121900" rIns="121900" bIns="121900" anchor="ctr" anchorCtr="0">
              <a:noAutofit/>
            </a:bodyPr>
            <a:lstStyle/>
            <a:p>
              <a:endParaRPr sz="2400" dirty="0">
                <a:latin typeface="Segoe UI Emoji Regular"/>
              </a:endParaRPr>
            </a:p>
          </p:txBody>
        </p:sp>
        <p:sp>
          <p:nvSpPr>
            <p:cNvPr id="273" name="Google Shape;273;p18"/>
            <p:cNvSpPr/>
            <p:nvPr/>
          </p:nvSpPr>
          <p:spPr>
            <a:xfrm>
              <a:off x="626775" y="929175"/>
              <a:ext cx="377525" cy="462775"/>
            </a:xfrm>
            <a:custGeom>
              <a:avLst/>
              <a:gdLst/>
              <a:ahLst/>
              <a:cxnLst/>
              <a:rect l="l" t="t" r="r" b="b"/>
              <a:pathLst>
                <a:path w="15101" h="18511" fill="none" extrusionOk="0">
                  <a:moveTo>
                    <a:pt x="15101" y="3362"/>
                  </a:moveTo>
                  <a:lnTo>
                    <a:pt x="15101" y="17731"/>
                  </a:lnTo>
                  <a:lnTo>
                    <a:pt x="15101" y="17731"/>
                  </a:lnTo>
                  <a:lnTo>
                    <a:pt x="15077" y="17877"/>
                  </a:lnTo>
                  <a:lnTo>
                    <a:pt x="15028" y="18024"/>
                  </a:lnTo>
                  <a:lnTo>
                    <a:pt x="14979" y="18145"/>
                  </a:lnTo>
                  <a:lnTo>
                    <a:pt x="14882" y="18267"/>
                  </a:lnTo>
                  <a:lnTo>
                    <a:pt x="14760" y="18365"/>
                  </a:lnTo>
                  <a:lnTo>
                    <a:pt x="14614" y="18438"/>
                  </a:lnTo>
                  <a:lnTo>
                    <a:pt x="14468" y="18486"/>
                  </a:lnTo>
                  <a:lnTo>
                    <a:pt x="14322" y="18511"/>
                  </a:lnTo>
                  <a:lnTo>
                    <a:pt x="780" y="18511"/>
                  </a:lnTo>
                  <a:lnTo>
                    <a:pt x="780" y="18511"/>
                  </a:lnTo>
                  <a:lnTo>
                    <a:pt x="634" y="18486"/>
                  </a:lnTo>
                  <a:lnTo>
                    <a:pt x="488" y="18438"/>
                  </a:lnTo>
                  <a:lnTo>
                    <a:pt x="342" y="18365"/>
                  </a:lnTo>
                  <a:lnTo>
                    <a:pt x="220" y="18267"/>
                  </a:lnTo>
                  <a:lnTo>
                    <a:pt x="123" y="18145"/>
                  </a:lnTo>
                  <a:lnTo>
                    <a:pt x="74" y="18024"/>
                  </a:lnTo>
                  <a:lnTo>
                    <a:pt x="25" y="17877"/>
                  </a:lnTo>
                  <a:lnTo>
                    <a:pt x="1" y="17731"/>
                  </a:lnTo>
                  <a:lnTo>
                    <a:pt x="1" y="780"/>
                  </a:lnTo>
                  <a:lnTo>
                    <a:pt x="1" y="780"/>
                  </a:lnTo>
                  <a:lnTo>
                    <a:pt x="25" y="610"/>
                  </a:lnTo>
                  <a:lnTo>
                    <a:pt x="74" y="464"/>
                  </a:lnTo>
                  <a:lnTo>
                    <a:pt x="123" y="342"/>
                  </a:lnTo>
                  <a:lnTo>
                    <a:pt x="220" y="220"/>
                  </a:lnTo>
                  <a:lnTo>
                    <a:pt x="342" y="123"/>
                  </a:lnTo>
                  <a:lnTo>
                    <a:pt x="488" y="50"/>
                  </a:lnTo>
                  <a:lnTo>
                    <a:pt x="634" y="1"/>
                  </a:lnTo>
                  <a:lnTo>
                    <a:pt x="780" y="1"/>
                  </a:lnTo>
                  <a:lnTo>
                    <a:pt x="11740" y="1"/>
                  </a:lnTo>
                </a:path>
              </a:pathLst>
            </a:custGeom>
            <a:noFill/>
            <a:ln w="12175" cap="rnd" cmpd="sng">
              <a:solidFill>
                <a:srgbClr val="FF9800"/>
              </a:solidFill>
              <a:prstDash val="solid"/>
              <a:round/>
              <a:headEnd type="none" w="sm" len="sm"/>
              <a:tailEnd type="none" w="sm" len="sm"/>
            </a:ln>
          </p:spPr>
          <p:txBody>
            <a:bodyPr spcFirstLastPara="1" wrap="square" lIns="121900" tIns="121900" rIns="121900" bIns="121900" anchor="ctr" anchorCtr="0">
              <a:noAutofit/>
            </a:bodyPr>
            <a:lstStyle/>
            <a:p>
              <a:endParaRPr sz="2400" dirty="0">
                <a:latin typeface="Segoe UI Emoji Regular"/>
              </a:endParaRPr>
            </a:p>
          </p:txBody>
        </p:sp>
        <p:sp>
          <p:nvSpPr>
            <p:cNvPr id="274" name="Google Shape;274;p18"/>
            <p:cNvSpPr/>
            <p:nvPr/>
          </p:nvSpPr>
          <p:spPr>
            <a:xfrm>
              <a:off x="688900" y="1256150"/>
              <a:ext cx="133975" cy="25"/>
            </a:xfrm>
            <a:custGeom>
              <a:avLst/>
              <a:gdLst/>
              <a:ahLst/>
              <a:cxnLst/>
              <a:rect l="l" t="t" r="r" b="b"/>
              <a:pathLst>
                <a:path w="5359" h="1" fill="none" extrusionOk="0">
                  <a:moveTo>
                    <a:pt x="5358" y="0"/>
                  </a:moveTo>
                  <a:lnTo>
                    <a:pt x="0" y="0"/>
                  </a:lnTo>
                </a:path>
              </a:pathLst>
            </a:custGeom>
            <a:noFill/>
            <a:ln w="12175" cap="rnd" cmpd="sng">
              <a:solidFill>
                <a:srgbClr val="FF9800"/>
              </a:solidFill>
              <a:prstDash val="solid"/>
              <a:round/>
              <a:headEnd type="none" w="sm" len="sm"/>
              <a:tailEnd type="none" w="sm" len="sm"/>
            </a:ln>
          </p:spPr>
          <p:txBody>
            <a:bodyPr spcFirstLastPara="1" wrap="square" lIns="121900" tIns="121900" rIns="121900" bIns="121900" anchor="ctr" anchorCtr="0">
              <a:noAutofit/>
            </a:bodyPr>
            <a:lstStyle/>
            <a:p>
              <a:endParaRPr sz="2400" dirty="0">
                <a:latin typeface="Segoe UI Emoji Regular"/>
              </a:endParaRPr>
            </a:p>
          </p:txBody>
        </p:sp>
        <p:sp>
          <p:nvSpPr>
            <p:cNvPr id="275" name="Google Shape;275;p18"/>
            <p:cNvSpPr/>
            <p:nvPr/>
          </p:nvSpPr>
          <p:spPr>
            <a:xfrm>
              <a:off x="688900" y="1201350"/>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121900" tIns="121900" rIns="121900" bIns="121900" anchor="ctr" anchorCtr="0">
              <a:noAutofit/>
            </a:bodyPr>
            <a:lstStyle/>
            <a:p>
              <a:endParaRPr sz="2400" dirty="0">
                <a:latin typeface="Segoe UI Emoji Regular"/>
              </a:endParaRPr>
            </a:p>
          </p:txBody>
        </p:sp>
        <p:sp>
          <p:nvSpPr>
            <p:cNvPr id="276" name="Google Shape;276;p18"/>
            <p:cNvSpPr/>
            <p:nvPr/>
          </p:nvSpPr>
          <p:spPr>
            <a:xfrm>
              <a:off x="688900" y="1145950"/>
              <a:ext cx="255750" cy="25"/>
            </a:xfrm>
            <a:custGeom>
              <a:avLst/>
              <a:gdLst/>
              <a:ahLst/>
              <a:cxnLst/>
              <a:rect l="l" t="t" r="r" b="b"/>
              <a:pathLst>
                <a:path w="10230" h="1" fill="none" extrusionOk="0">
                  <a:moveTo>
                    <a:pt x="10229" y="0"/>
                  </a:moveTo>
                  <a:lnTo>
                    <a:pt x="0" y="0"/>
                  </a:lnTo>
                </a:path>
              </a:pathLst>
            </a:custGeom>
            <a:noFill/>
            <a:ln w="12175" cap="rnd" cmpd="sng">
              <a:solidFill>
                <a:srgbClr val="FF9800"/>
              </a:solidFill>
              <a:prstDash val="solid"/>
              <a:round/>
              <a:headEnd type="none" w="sm" len="sm"/>
              <a:tailEnd type="none" w="sm" len="sm"/>
            </a:ln>
          </p:spPr>
          <p:txBody>
            <a:bodyPr spcFirstLastPara="1" wrap="square" lIns="121900" tIns="121900" rIns="121900" bIns="121900" anchor="ctr" anchorCtr="0">
              <a:noAutofit/>
            </a:bodyPr>
            <a:lstStyle/>
            <a:p>
              <a:endParaRPr sz="2400" dirty="0">
                <a:latin typeface="Segoe UI Emoji Regular"/>
              </a:endParaRPr>
            </a:p>
          </p:txBody>
        </p:sp>
        <p:sp>
          <p:nvSpPr>
            <p:cNvPr id="277" name="Google Shape;277;p18"/>
            <p:cNvSpPr/>
            <p:nvPr/>
          </p:nvSpPr>
          <p:spPr>
            <a:xfrm>
              <a:off x="688900" y="1090525"/>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121900" tIns="121900" rIns="121900" bIns="121900" anchor="ctr" anchorCtr="0">
              <a:noAutofit/>
            </a:bodyPr>
            <a:lstStyle/>
            <a:p>
              <a:endParaRPr sz="2400" dirty="0">
                <a:latin typeface="Segoe UI Emoji Regular"/>
              </a:endParaRPr>
            </a:p>
          </p:txBody>
        </p:sp>
        <p:sp>
          <p:nvSpPr>
            <p:cNvPr id="278" name="Google Shape;278;p18"/>
            <p:cNvSpPr/>
            <p:nvPr/>
          </p:nvSpPr>
          <p:spPr>
            <a:xfrm>
              <a:off x="920250" y="929175"/>
              <a:ext cx="84050" cy="84050"/>
            </a:xfrm>
            <a:custGeom>
              <a:avLst/>
              <a:gdLst/>
              <a:ahLst/>
              <a:cxnLst/>
              <a:rect l="l" t="t" r="r" b="b"/>
              <a:pathLst>
                <a:path w="3362" h="3362" fill="none" extrusionOk="0">
                  <a:moveTo>
                    <a:pt x="1" y="2582"/>
                  </a:moveTo>
                  <a:lnTo>
                    <a:pt x="1" y="1"/>
                  </a:lnTo>
                  <a:lnTo>
                    <a:pt x="3362" y="3362"/>
                  </a:lnTo>
                  <a:lnTo>
                    <a:pt x="780" y="3362"/>
                  </a:lnTo>
                  <a:lnTo>
                    <a:pt x="780" y="3362"/>
                  </a:lnTo>
                  <a:lnTo>
                    <a:pt x="610" y="3337"/>
                  </a:lnTo>
                  <a:lnTo>
                    <a:pt x="464" y="3289"/>
                  </a:lnTo>
                  <a:lnTo>
                    <a:pt x="342" y="3216"/>
                  </a:lnTo>
                  <a:lnTo>
                    <a:pt x="220" y="3118"/>
                  </a:lnTo>
                  <a:lnTo>
                    <a:pt x="123" y="3021"/>
                  </a:lnTo>
                  <a:lnTo>
                    <a:pt x="50" y="2875"/>
                  </a:lnTo>
                  <a:lnTo>
                    <a:pt x="1" y="2729"/>
                  </a:lnTo>
                  <a:lnTo>
                    <a:pt x="1" y="2582"/>
                  </a:lnTo>
                  <a:lnTo>
                    <a:pt x="1" y="2582"/>
                  </a:lnTo>
                  <a:close/>
                </a:path>
              </a:pathLst>
            </a:custGeom>
            <a:noFill/>
            <a:ln w="12175" cap="rnd" cmpd="sng">
              <a:solidFill>
                <a:srgbClr val="FF9800"/>
              </a:solidFill>
              <a:prstDash val="solid"/>
              <a:round/>
              <a:headEnd type="none" w="sm" len="sm"/>
              <a:tailEnd type="none" w="sm" len="sm"/>
            </a:ln>
          </p:spPr>
          <p:txBody>
            <a:bodyPr spcFirstLastPara="1" wrap="square" lIns="121900" tIns="121900" rIns="121900" bIns="121900" anchor="ctr" anchorCtr="0">
              <a:noAutofit/>
            </a:bodyPr>
            <a:lstStyle/>
            <a:p>
              <a:endParaRPr sz="2400" dirty="0">
                <a:latin typeface="Segoe UI Emoji Regular"/>
              </a:endParaRPr>
            </a:p>
          </p:txBody>
        </p:sp>
      </p:grpSp>
      <p:pic>
        <p:nvPicPr>
          <p:cNvPr id="6" name="図 5">
            <a:extLst>
              <a:ext uri="{FF2B5EF4-FFF2-40B4-BE49-F238E27FC236}">
                <a16:creationId xmlns:a16="http://schemas.microsoft.com/office/drawing/2014/main" id="{66B46FAA-700E-C54D-8029-37AC7BFC8A0C}"/>
              </a:ext>
            </a:extLst>
          </p:cNvPr>
          <p:cNvPicPr>
            <a:picLocks noChangeAspect="1"/>
          </p:cNvPicPr>
          <p:nvPr/>
        </p:nvPicPr>
        <p:blipFill>
          <a:blip r:embed="rId3"/>
          <a:stretch>
            <a:fillRect/>
          </a:stretch>
        </p:blipFill>
        <p:spPr>
          <a:xfrm>
            <a:off x="1" y="2281074"/>
            <a:ext cx="4495919" cy="4576927"/>
          </a:xfrm>
          <a:prstGeom prst="rect">
            <a:avLst/>
          </a:prstGeom>
        </p:spPr>
      </p:pic>
      <p:sp>
        <p:nvSpPr>
          <p:cNvPr id="8" name="テキスト ボックス 7">
            <a:extLst>
              <a:ext uri="{FF2B5EF4-FFF2-40B4-BE49-F238E27FC236}">
                <a16:creationId xmlns:a16="http://schemas.microsoft.com/office/drawing/2014/main" id="{588371CF-15B9-C24C-BE91-3321C6DD3CE5}"/>
              </a:ext>
            </a:extLst>
          </p:cNvPr>
          <p:cNvSpPr txBox="1"/>
          <p:nvPr/>
        </p:nvSpPr>
        <p:spPr>
          <a:xfrm>
            <a:off x="2515988" y="6378974"/>
            <a:ext cx="4121480" cy="461665"/>
          </a:xfrm>
          <a:prstGeom prst="rect">
            <a:avLst/>
          </a:prstGeom>
          <a:noFill/>
        </p:spPr>
        <p:txBody>
          <a:bodyPr wrap="square" rtlCol="0">
            <a:spAutoFit/>
          </a:bodyPr>
          <a:lstStyle/>
          <a:p>
            <a:r>
              <a:rPr lang="en" altLang="ja-JP" sz="2400" dirty="0">
                <a:latin typeface="Segoe UI Emoji" panose="020B0502040204020203" pitchFamily="34" charset="0"/>
                <a:ea typeface="Segoe UI Emoji" panose="020B0502040204020203" pitchFamily="34" charset="0"/>
              </a:rPr>
              <a:t>https://www.amazon.co.jp</a:t>
            </a:r>
            <a:endParaRPr lang="ja-JP" altLang="en-US" sz="2400">
              <a:latin typeface="Segoe UI Emoji" panose="020B0502040204020203" pitchFamily="34" charset="0"/>
            </a:endParaRPr>
          </a:p>
        </p:txBody>
      </p:sp>
      <p:sp>
        <p:nvSpPr>
          <p:cNvPr id="9" name="テキスト ボックス 8">
            <a:extLst>
              <a:ext uri="{FF2B5EF4-FFF2-40B4-BE49-F238E27FC236}">
                <a16:creationId xmlns:a16="http://schemas.microsoft.com/office/drawing/2014/main" id="{C041C0A9-B74A-7E45-8270-059D19780532}"/>
              </a:ext>
            </a:extLst>
          </p:cNvPr>
          <p:cNvSpPr txBox="1"/>
          <p:nvPr/>
        </p:nvSpPr>
        <p:spPr>
          <a:xfrm>
            <a:off x="5286895" y="3106699"/>
            <a:ext cx="5785659" cy="1118127"/>
          </a:xfrm>
          <a:prstGeom prst="rect">
            <a:avLst/>
          </a:prstGeom>
          <a:noFill/>
        </p:spPr>
        <p:txBody>
          <a:bodyPr wrap="square" rtlCol="0">
            <a:spAutoFit/>
          </a:bodyPr>
          <a:lstStyle/>
          <a:p>
            <a:r>
              <a:rPr lang="ja-JP" altLang="en-US" sz="2133">
                <a:latin typeface="Meiryo" panose="020B0604030504040204" pitchFamily="34" charset="-128"/>
                <a:ea typeface="Meiryo" panose="020B0604030504040204" pitchFamily="34" charset="-128"/>
              </a:rPr>
              <a:t>平文をルービックキューブ上に書き，</a:t>
            </a:r>
            <a:endParaRPr lang="en-US" altLang="ja-JP" sz="2133" dirty="0">
              <a:latin typeface="Meiryo" panose="020B0604030504040204" pitchFamily="34" charset="-128"/>
              <a:ea typeface="Meiryo" panose="020B0604030504040204" pitchFamily="34" charset="-128"/>
            </a:endParaRPr>
          </a:p>
          <a:p>
            <a:r>
              <a:rPr lang="ja-JP" altLang="en-US" sz="2133">
                <a:latin typeface="Meiryo" panose="020B0604030504040204" pitchFamily="34" charset="-128"/>
                <a:ea typeface="Meiryo" panose="020B0604030504040204" pitchFamily="34" charset="-128"/>
              </a:rPr>
              <a:t>回転させることで暗号文を作る</a:t>
            </a:r>
            <a:endParaRPr lang="en-US" altLang="ja-JP" sz="2133" dirty="0">
              <a:latin typeface="Meiryo" panose="020B0604030504040204" pitchFamily="34" charset="-128"/>
              <a:ea typeface="Meiryo" panose="020B0604030504040204" pitchFamily="34" charset="-128"/>
            </a:endParaRPr>
          </a:p>
          <a:p>
            <a:endParaRPr lang="en-US" altLang="ja-JP" sz="2400" dirty="0">
              <a:latin typeface="Segoe UI Emoji Regular"/>
            </a:endParaRPr>
          </a:p>
        </p:txBody>
      </p:sp>
      <p:sp>
        <p:nvSpPr>
          <p:cNvPr id="10" name="テキスト ボックス 9">
            <a:extLst>
              <a:ext uri="{FF2B5EF4-FFF2-40B4-BE49-F238E27FC236}">
                <a16:creationId xmlns:a16="http://schemas.microsoft.com/office/drawing/2014/main" id="{EAE15F3E-3496-8A4F-885E-6A550D2DD3D2}"/>
              </a:ext>
            </a:extLst>
          </p:cNvPr>
          <p:cNvSpPr txBox="1"/>
          <p:nvPr/>
        </p:nvSpPr>
        <p:spPr>
          <a:xfrm>
            <a:off x="5020887" y="2264311"/>
            <a:ext cx="3158837" cy="584775"/>
          </a:xfrm>
          <a:prstGeom prst="rect">
            <a:avLst/>
          </a:prstGeom>
          <a:noFill/>
        </p:spPr>
        <p:txBody>
          <a:bodyPr wrap="square" rtlCol="0">
            <a:spAutoFit/>
          </a:bodyPr>
          <a:lstStyle/>
          <a:p>
            <a:r>
              <a:rPr lang="ja-JP" altLang="en-US" sz="3200">
                <a:latin typeface="Meiryo" panose="020B0604030504040204" pitchFamily="34" charset="-128"/>
                <a:ea typeface="Meiryo" panose="020B0604030504040204" pitchFamily="34" charset="-128"/>
              </a:rPr>
              <a:t>・大まかな流れ</a:t>
            </a:r>
            <a:endParaRPr lang="en-US" altLang="ja-JP" sz="3200" dirty="0">
              <a:latin typeface="Meiryo" panose="020B0604030504040204" pitchFamily="34" charset="-128"/>
              <a:ea typeface="Meiryo" panose="020B0604030504040204" pitchFamily="34" charset="-128"/>
            </a:endParaRPr>
          </a:p>
        </p:txBody>
      </p:sp>
      <p:sp>
        <p:nvSpPr>
          <p:cNvPr id="11" name="テキスト ボックス 10">
            <a:extLst>
              <a:ext uri="{FF2B5EF4-FFF2-40B4-BE49-F238E27FC236}">
                <a16:creationId xmlns:a16="http://schemas.microsoft.com/office/drawing/2014/main" id="{B804A937-DFF9-6944-A9A4-3D8EEFFB9831}"/>
              </a:ext>
            </a:extLst>
          </p:cNvPr>
          <p:cNvSpPr txBox="1"/>
          <p:nvPr/>
        </p:nvSpPr>
        <p:spPr>
          <a:xfrm>
            <a:off x="5286895" y="4760061"/>
            <a:ext cx="4699461" cy="1405256"/>
          </a:xfrm>
          <a:prstGeom prst="rect">
            <a:avLst/>
          </a:prstGeom>
          <a:noFill/>
        </p:spPr>
        <p:txBody>
          <a:bodyPr wrap="square" rtlCol="0">
            <a:spAutoFit/>
          </a:bodyPr>
          <a:lstStyle/>
          <a:p>
            <a:r>
              <a:rPr lang="ja-JP" altLang="en-US" sz="2133">
                <a:latin typeface="Meiryo" panose="020B0604030504040204" pitchFamily="34" charset="-128"/>
                <a:ea typeface="Meiryo" panose="020B0604030504040204" pitchFamily="34" charset="-128"/>
              </a:rPr>
              <a:t>転値式暗号方式</a:t>
            </a:r>
            <a:endParaRPr lang="en-US" altLang="ja-JP" sz="2133" dirty="0">
              <a:latin typeface="Meiryo" panose="020B0604030504040204" pitchFamily="34" charset="-128"/>
              <a:ea typeface="Meiryo" panose="020B0604030504040204" pitchFamily="34" charset="-128"/>
            </a:endParaRPr>
          </a:p>
          <a:p>
            <a:r>
              <a:rPr lang="ja-JP" altLang="en-US" sz="2133">
                <a:latin typeface="Meiryo" panose="020B0604030504040204" pitchFamily="34" charset="-128"/>
                <a:ea typeface="Meiryo" panose="020B0604030504040204" pitchFamily="34" charset="-128"/>
              </a:rPr>
              <a:t>平文長：</a:t>
            </a:r>
            <a:r>
              <a:rPr lang="en-US" altLang="ja-JP" sz="2133" dirty="0">
                <a:latin typeface="Meiryo" panose="020B0604030504040204" pitchFamily="34" charset="-128"/>
                <a:ea typeface="Meiryo" panose="020B0604030504040204" pitchFamily="34" charset="-128"/>
              </a:rPr>
              <a:t>45Byte</a:t>
            </a:r>
          </a:p>
          <a:p>
            <a:r>
              <a:rPr lang="ja-JP" altLang="en-US" sz="2133">
                <a:latin typeface="Meiryo" panose="020B0604030504040204" pitchFamily="34" charset="-128"/>
                <a:ea typeface="Meiryo" panose="020B0604030504040204" pitchFamily="34" charset="-128"/>
              </a:rPr>
              <a:t>暗号文長：</a:t>
            </a:r>
            <a:r>
              <a:rPr lang="en-US" altLang="ja-JP" sz="2133" dirty="0">
                <a:latin typeface="Meiryo" panose="020B0604030504040204" pitchFamily="34" charset="-128"/>
                <a:ea typeface="Meiryo" panose="020B0604030504040204" pitchFamily="34" charset="-128"/>
              </a:rPr>
              <a:t>54Byte</a:t>
            </a:r>
          </a:p>
          <a:p>
            <a:r>
              <a:rPr lang="ja-JP" altLang="en-US" sz="2133">
                <a:latin typeface="Meiryo" panose="020B0604030504040204" pitchFamily="34" charset="-128"/>
                <a:ea typeface="Meiryo" panose="020B0604030504040204" pitchFamily="34" charset="-128"/>
              </a:rPr>
              <a:t>鍵長：可変</a:t>
            </a:r>
            <a:endParaRPr lang="en-US" altLang="ja-JP" sz="2133" dirty="0">
              <a:latin typeface="Meiryo" panose="020B0604030504040204" pitchFamily="34" charset="-128"/>
              <a:ea typeface="Meiryo" panose="020B0604030504040204" pitchFamily="34" charset="-128"/>
            </a:endParaRPr>
          </a:p>
        </p:txBody>
      </p:sp>
      <p:sp>
        <p:nvSpPr>
          <p:cNvPr id="17" name="テキスト ボックス 16">
            <a:extLst>
              <a:ext uri="{FF2B5EF4-FFF2-40B4-BE49-F238E27FC236}">
                <a16:creationId xmlns:a16="http://schemas.microsoft.com/office/drawing/2014/main" id="{03EBEB1C-0636-3949-9EA9-B270A3753B0B}"/>
              </a:ext>
            </a:extLst>
          </p:cNvPr>
          <p:cNvSpPr txBox="1"/>
          <p:nvPr/>
        </p:nvSpPr>
        <p:spPr>
          <a:xfrm>
            <a:off x="5020887" y="4046731"/>
            <a:ext cx="3158837" cy="584775"/>
          </a:xfrm>
          <a:prstGeom prst="rect">
            <a:avLst/>
          </a:prstGeom>
          <a:noFill/>
        </p:spPr>
        <p:txBody>
          <a:bodyPr wrap="square" rtlCol="0">
            <a:spAutoFit/>
          </a:bodyPr>
          <a:lstStyle/>
          <a:p>
            <a:r>
              <a:rPr lang="ja-JP" altLang="en-US" sz="3200">
                <a:latin typeface="Meiryo" panose="020B0604030504040204" pitchFamily="34" charset="-128"/>
                <a:ea typeface="Meiryo" panose="020B0604030504040204" pitchFamily="34" charset="-128"/>
              </a:rPr>
              <a:t>・概要</a:t>
            </a:r>
            <a:endParaRPr lang="en-US" altLang="ja-JP" sz="3200" dirty="0">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5343104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8" name="Google Shape;268;p18"/>
          <p:cNvSpPr txBox="1">
            <a:spLocks noGrp="1"/>
          </p:cNvSpPr>
          <p:nvPr>
            <p:ph type="title"/>
          </p:nvPr>
        </p:nvSpPr>
        <p:spPr>
          <a:xfrm>
            <a:off x="1085700" y="523433"/>
            <a:ext cx="7011200" cy="1021600"/>
          </a:xfrm>
          <a:prstGeom prst="rect">
            <a:avLst/>
          </a:prstGeom>
        </p:spPr>
        <p:txBody>
          <a:bodyPr spcFirstLastPara="1" vert="horz" wrap="square" lIns="121900" tIns="121900" rIns="121900" bIns="121900" rtlCol="0" anchor="ctr" anchorCtr="0">
            <a:noAutofit/>
          </a:bodyPr>
          <a:lstStyle/>
          <a:p>
            <a:pPr>
              <a:buSzPts val="3000"/>
            </a:pPr>
            <a:r>
              <a:rPr lang="en-US" sz="4000" dirty="0">
                <a:solidFill>
                  <a:schemeClr val="bg1"/>
                </a:solidFill>
                <a:latin typeface="Meiryo" panose="020B0604030504040204" pitchFamily="34" charset="-128"/>
                <a:ea typeface="Meiryo" panose="020B0604030504040204" pitchFamily="34" charset="-128"/>
              </a:rPr>
              <a:t>cubing</a:t>
            </a:r>
            <a:r>
              <a:rPr lang="ja-JP" altLang="en-US" sz="4000">
                <a:solidFill>
                  <a:schemeClr val="bg1"/>
                </a:solidFill>
                <a:latin typeface="Meiryo" panose="020B0604030504040204" pitchFamily="34" charset="-128"/>
                <a:ea typeface="Meiryo" panose="020B0604030504040204" pitchFamily="34" charset="-128"/>
              </a:rPr>
              <a:t>暗号の暗号化手順１</a:t>
            </a:r>
            <a:endParaRPr sz="4000" dirty="0">
              <a:solidFill>
                <a:schemeClr val="bg1"/>
              </a:solidFill>
              <a:latin typeface="Meiryo" panose="020B0604030504040204" pitchFamily="34" charset="-128"/>
              <a:ea typeface="Meiryo" panose="020B0604030504040204" pitchFamily="34" charset="-128"/>
            </a:endParaRPr>
          </a:p>
        </p:txBody>
      </p:sp>
      <p:sp>
        <p:nvSpPr>
          <p:cNvPr id="270" name="Google Shape;270;p18"/>
          <p:cNvSpPr txBox="1">
            <a:spLocks noGrp="1"/>
          </p:cNvSpPr>
          <p:nvPr>
            <p:ph type="sldNum" idx="12"/>
          </p:nvPr>
        </p:nvSpPr>
        <p:spPr>
          <a:xfrm>
            <a:off x="10157333" y="6182000"/>
            <a:ext cx="1983200" cy="420800"/>
          </a:xfrm>
          <a:prstGeom prst="rect">
            <a:avLst/>
          </a:prstGeom>
        </p:spPr>
        <p:txBody>
          <a:bodyPr spcFirstLastPara="1" vert="horz" wrap="square" lIns="121900" tIns="121900" rIns="121900" bIns="121900" rtlCol="0" anchor="ctr" anchorCtr="0">
            <a:noAutofit/>
          </a:bodyPr>
          <a:lstStyle/>
          <a:p>
            <a:fld id="{00000000-1234-1234-1234-123412341234}" type="slidenum">
              <a:rPr lang="en"/>
              <a:pPr/>
              <a:t>9</a:t>
            </a:fld>
            <a:endParaRPr dirty="0"/>
          </a:p>
        </p:txBody>
      </p:sp>
      <p:grpSp>
        <p:nvGrpSpPr>
          <p:cNvPr id="271" name="Google Shape;271;p18"/>
          <p:cNvGrpSpPr/>
          <p:nvPr/>
        </p:nvGrpSpPr>
        <p:grpSpPr>
          <a:xfrm>
            <a:off x="416622" y="783014"/>
            <a:ext cx="412029" cy="502449"/>
            <a:chOff x="596350" y="929175"/>
            <a:chExt cx="407950" cy="497475"/>
          </a:xfrm>
        </p:grpSpPr>
        <p:sp>
          <p:nvSpPr>
            <p:cNvPr id="272" name="Google Shape;272;p18"/>
            <p:cNvSpPr/>
            <p:nvPr/>
          </p:nvSpPr>
          <p:spPr>
            <a:xfrm>
              <a:off x="596350" y="953550"/>
              <a:ext cx="387250" cy="473100"/>
            </a:xfrm>
            <a:custGeom>
              <a:avLst/>
              <a:gdLst/>
              <a:ahLst/>
              <a:cxnLst/>
              <a:rect l="l" t="t" r="r" b="b"/>
              <a:pathLst>
                <a:path w="15490" h="18924" fill="none" extrusionOk="0">
                  <a:moveTo>
                    <a:pt x="15490" y="17828"/>
                  </a:moveTo>
                  <a:lnTo>
                    <a:pt x="15490" y="17828"/>
                  </a:lnTo>
                  <a:lnTo>
                    <a:pt x="15466" y="17998"/>
                  </a:lnTo>
                  <a:lnTo>
                    <a:pt x="15417" y="18169"/>
                  </a:lnTo>
                  <a:lnTo>
                    <a:pt x="15319" y="18364"/>
                  </a:lnTo>
                  <a:lnTo>
                    <a:pt x="15198" y="18534"/>
                  </a:lnTo>
                  <a:lnTo>
                    <a:pt x="15052" y="18680"/>
                  </a:lnTo>
                  <a:lnTo>
                    <a:pt x="14881" y="18802"/>
                  </a:lnTo>
                  <a:lnTo>
                    <a:pt x="14735" y="18900"/>
                  </a:lnTo>
                  <a:lnTo>
                    <a:pt x="14564" y="18924"/>
                  </a:lnTo>
                  <a:lnTo>
                    <a:pt x="1023" y="18924"/>
                  </a:lnTo>
                  <a:lnTo>
                    <a:pt x="1023" y="18924"/>
                  </a:lnTo>
                  <a:lnTo>
                    <a:pt x="853" y="18900"/>
                  </a:lnTo>
                  <a:lnTo>
                    <a:pt x="682" y="18802"/>
                  </a:lnTo>
                  <a:lnTo>
                    <a:pt x="512" y="18680"/>
                  </a:lnTo>
                  <a:lnTo>
                    <a:pt x="341" y="18534"/>
                  </a:lnTo>
                  <a:lnTo>
                    <a:pt x="219" y="18364"/>
                  </a:lnTo>
                  <a:lnTo>
                    <a:pt x="98" y="18169"/>
                  </a:lnTo>
                  <a:lnTo>
                    <a:pt x="25" y="17998"/>
                  </a:lnTo>
                  <a:lnTo>
                    <a:pt x="0" y="17828"/>
                  </a:lnTo>
                  <a:lnTo>
                    <a:pt x="0" y="877"/>
                  </a:lnTo>
                  <a:lnTo>
                    <a:pt x="0" y="877"/>
                  </a:lnTo>
                  <a:lnTo>
                    <a:pt x="25" y="706"/>
                  </a:lnTo>
                  <a:lnTo>
                    <a:pt x="98" y="560"/>
                  </a:lnTo>
                  <a:lnTo>
                    <a:pt x="195" y="414"/>
                  </a:lnTo>
                  <a:lnTo>
                    <a:pt x="341" y="268"/>
                  </a:lnTo>
                  <a:lnTo>
                    <a:pt x="487" y="171"/>
                  </a:lnTo>
                  <a:lnTo>
                    <a:pt x="658" y="73"/>
                  </a:lnTo>
                  <a:lnTo>
                    <a:pt x="828" y="24"/>
                  </a:lnTo>
                  <a:lnTo>
                    <a:pt x="974" y="0"/>
                  </a:lnTo>
                </a:path>
              </a:pathLst>
            </a:custGeom>
            <a:noFill/>
            <a:ln w="12175" cap="rnd" cmpd="sng">
              <a:solidFill>
                <a:srgbClr val="FF9800"/>
              </a:solidFill>
              <a:prstDash val="solid"/>
              <a:round/>
              <a:headEnd type="none" w="sm" len="sm"/>
              <a:tailEnd type="none" w="sm" len="sm"/>
            </a:ln>
          </p:spPr>
          <p:txBody>
            <a:bodyPr spcFirstLastPara="1" wrap="square" lIns="121900" tIns="121900" rIns="121900" bIns="121900" anchor="ctr" anchorCtr="0">
              <a:noAutofit/>
            </a:bodyPr>
            <a:lstStyle/>
            <a:p>
              <a:endParaRPr sz="2400" dirty="0">
                <a:latin typeface="Segoe UI Emoji Regular"/>
              </a:endParaRPr>
            </a:p>
          </p:txBody>
        </p:sp>
        <p:sp>
          <p:nvSpPr>
            <p:cNvPr id="273" name="Google Shape;273;p18"/>
            <p:cNvSpPr/>
            <p:nvPr/>
          </p:nvSpPr>
          <p:spPr>
            <a:xfrm>
              <a:off x="626775" y="929175"/>
              <a:ext cx="377525" cy="462775"/>
            </a:xfrm>
            <a:custGeom>
              <a:avLst/>
              <a:gdLst/>
              <a:ahLst/>
              <a:cxnLst/>
              <a:rect l="l" t="t" r="r" b="b"/>
              <a:pathLst>
                <a:path w="15101" h="18511" fill="none" extrusionOk="0">
                  <a:moveTo>
                    <a:pt x="15101" y="3362"/>
                  </a:moveTo>
                  <a:lnTo>
                    <a:pt x="15101" y="17731"/>
                  </a:lnTo>
                  <a:lnTo>
                    <a:pt x="15101" y="17731"/>
                  </a:lnTo>
                  <a:lnTo>
                    <a:pt x="15077" y="17877"/>
                  </a:lnTo>
                  <a:lnTo>
                    <a:pt x="15028" y="18024"/>
                  </a:lnTo>
                  <a:lnTo>
                    <a:pt x="14979" y="18145"/>
                  </a:lnTo>
                  <a:lnTo>
                    <a:pt x="14882" y="18267"/>
                  </a:lnTo>
                  <a:lnTo>
                    <a:pt x="14760" y="18365"/>
                  </a:lnTo>
                  <a:lnTo>
                    <a:pt x="14614" y="18438"/>
                  </a:lnTo>
                  <a:lnTo>
                    <a:pt x="14468" y="18486"/>
                  </a:lnTo>
                  <a:lnTo>
                    <a:pt x="14322" y="18511"/>
                  </a:lnTo>
                  <a:lnTo>
                    <a:pt x="780" y="18511"/>
                  </a:lnTo>
                  <a:lnTo>
                    <a:pt x="780" y="18511"/>
                  </a:lnTo>
                  <a:lnTo>
                    <a:pt x="634" y="18486"/>
                  </a:lnTo>
                  <a:lnTo>
                    <a:pt x="488" y="18438"/>
                  </a:lnTo>
                  <a:lnTo>
                    <a:pt x="342" y="18365"/>
                  </a:lnTo>
                  <a:lnTo>
                    <a:pt x="220" y="18267"/>
                  </a:lnTo>
                  <a:lnTo>
                    <a:pt x="123" y="18145"/>
                  </a:lnTo>
                  <a:lnTo>
                    <a:pt x="74" y="18024"/>
                  </a:lnTo>
                  <a:lnTo>
                    <a:pt x="25" y="17877"/>
                  </a:lnTo>
                  <a:lnTo>
                    <a:pt x="1" y="17731"/>
                  </a:lnTo>
                  <a:lnTo>
                    <a:pt x="1" y="780"/>
                  </a:lnTo>
                  <a:lnTo>
                    <a:pt x="1" y="780"/>
                  </a:lnTo>
                  <a:lnTo>
                    <a:pt x="25" y="610"/>
                  </a:lnTo>
                  <a:lnTo>
                    <a:pt x="74" y="464"/>
                  </a:lnTo>
                  <a:lnTo>
                    <a:pt x="123" y="342"/>
                  </a:lnTo>
                  <a:lnTo>
                    <a:pt x="220" y="220"/>
                  </a:lnTo>
                  <a:lnTo>
                    <a:pt x="342" y="123"/>
                  </a:lnTo>
                  <a:lnTo>
                    <a:pt x="488" y="50"/>
                  </a:lnTo>
                  <a:lnTo>
                    <a:pt x="634" y="1"/>
                  </a:lnTo>
                  <a:lnTo>
                    <a:pt x="780" y="1"/>
                  </a:lnTo>
                  <a:lnTo>
                    <a:pt x="11740" y="1"/>
                  </a:lnTo>
                </a:path>
              </a:pathLst>
            </a:custGeom>
            <a:noFill/>
            <a:ln w="12175" cap="rnd" cmpd="sng">
              <a:solidFill>
                <a:srgbClr val="FF9800"/>
              </a:solidFill>
              <a:prstDash val="solid"/>
              <a:round/>
              <a:headEnd type="none" w="sm" len="sm"/>
              <a:tailEnd type="none" w="sm" len="sm"/>
            </a:ln>
          </p:spPr>
          <p:txBody>
            <a:bodyPr spcFirstLastPara="1" wrap="square" lIns="121900" tIns="121900" rIns="121900" bIns="121900" anchor="ctr" anchorCtr="0">
              <a:noAutofit/>
            </a:bodyPr>
            <a:lstStyle/>
            <a:p>
              <a:endParaRPr sz="2400" dirty="0">
                <a:latin typeface="Segoe UI Emoji Regular"/>
              </a:endParaRPr>
            </a:p>
          </p:txBody>
        </p:sp>
        <p:sp>
          <p:nvSpPr>
            <p:cNvPr id="274" name="Google Shape;274;p18"/>
            <p:cNvSpPr/>
            <p:nvPr/>
          </p:nvSpPr>
          <p:spPr>
            <a:xfrm>
              <a:off x="688900" y="1256150"/>
              <a:ext cx="133975" cy="25"/>
            </a:xfrm>
            <a:custGeom>
              <a:avLst/>
              <a:gdLst/>
              <a:ahLst/>
              <a:cxnLst/>
              <a:rect l="l" t="t" r="r" b="b"/>
              <a:pathLst>
                <a:path w="5359" h="1" fill="none" extrusionOk="0">
                  <a:moveTo>
                    <a:pt x="5358" y="0"/>
                  </a:moveTo>
                  <a:lnTo>
                    <a:pt x="0" y="0"/>
                  </a:lnTo>
                </a:path>
              </a:pathLst>
            </a:custGeom>
            <a:noFill/>
            <a:ln w="12175" cap="rnd" cmpd="sng">
              <a:solidFill>
                <a:srgbClr val="FF9800"/>
              </a:solidFill>
              <a:prstDash val="solid"/>
              <a:round/>
              <a:headEnd type="none" w="sm" len="sm"/>
              <a:tailEnd type="none" w="sm" len="sm"/>
            </a:ln>
          </p:spPr>
          <p:txBody>
            <a:bodyPr spcFirstLastPara="1" wrap="square" lIns="121900" tIns="121900" rIns="121900" bIns="121900" anchor="ctr" anchorCtr="0">
              <a:noAutofit/>
            </a:bodyPr>
            <a:lstStyle/>
            <a:p>
              <a:endParaRPr sz="2400" dirty="0">
                <a:latin typeface="Segoe UI Emoji Regular"/>
              </a:endParaRPr>
            </a:p>
          </p:txBody>
        </p:sp>
        <p:sp>
          <p:nvSpPr>
            <p:cNvPr id="275" name="Google Shape;275;p18"/>
            <p:cNvSpPr/>
            <p:nvPr/>
          </p:nvSpPr>
          <p:spPr>
            <a:xfrm>
              <a:off x="688900" y="1201350"/>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121900" tIns="121900" rIns="121900" bIns="121900" anchor="ctr" anchorCtr="0">
              <a:noAutofit/>
            </a:bodyPr>
            <a:lstStyle/>
            <a:p>
              <a:endParaRPr sz="2400" dirty="0">
                <a:latin typeface="Segoe UI Emoji Regular"/>
              </a:endParaRPr>
            </a:p>
          </p:txBody>
        </p:sp>
        <p:sp>
          <p:nvSpPr>
            <p:cNvPr id="276" name="Google Shape;276;p18"/>
            <p:cNvSpPr/>
            <p:nvPr/>
          </p:nvSpPr>
          <p:spPr>
            <a:xfrm>
              <a:off x="688900" y="1145950"/>
              <a:ext cx="255750" cy="25"/>
            </a:xfrm>
            <a:custGeom>
              <a:avLst/>
              <a:gdLst/>
              <a:ahLst/>
              <a:cxnLst/>
              <a:rect l="l" t="t" r="r" b="b"/>
              <a:pathLst>
                <a:path w="10230" h="1" fill="none" extrusionOk="0">
                  <a:moveTo>
                    <a:pt x="10229" y="0"/>
                  </a:moveTo>
                  <a:lnTo>
                    <a:pt x="0" y="0"/>
                  </a:lnTo>
                </a:path>
              </a:pathLst>
            </a:custGeom>
            <a:noFill/>
            <a:ln w="12175" cap="rnd" cmpd="sng">
              <a:solidFill>
                <a:srgbClr val="FF9800"/>
              </a:solidFill>
              <a:prstDash val="solid"/>
              <a:round/>
              <a:headEnd type="none" w="sm" len="sm"/>
              <a:tailEnd type="none" w="sm" len="sm"/>
            </a:ln>
          </p:spPr>
          <p:txBody>
            <a:bodyPr spcFirstLastPara="1" wrap="square" lIns="121900" tIns="121900" rIns="121900" bIns="121900" anchor="ctr" anchorCtr="0">
              <a:noAutofit/>
            </a:bodyPr>
            <a:lstStyle/>
            <a:p>
              <a:endParaRPr sz="2400" dirty="0">
                <a:latin typeface="Segoe UI Emoji Regular"/>
              </a:endParaRPr>
            </a:p>
          </p:txBody>
        </p:sp>
        <p:sp>
          <p:nvSpPr>
            <p:cNvPr id="277" name="Google Shape;277;p18"/>
            <p:cNvSpPr/>
            <p:nvPr/>
          </p:nvSpPr>
          <p:spPr>
            <a:xfrm>
              <a:off x="688900" y="1090525"/>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121900" tIns="121900" rIns="121900" bIns="121900" anchor="ctr" anchorCtr="0">
              <a:noAutofit/>
            </a:bodyPr>
            <a:lstStyle/>
            <a:p>
              <a:endParaRPr sz="2400" dirty="0">
                <a:latin typeface="Segoe UI Emoji Regular"/>
              </a:endParaRPr>
            </a:p>
          </p:txBody>
        </p:sp>
        <p:sp>
          <p:nvSpPr>
            <p:cNvPr id="278" name="Google Shape;278;p18"/>
            <p:cNvSpPr/>
            <p:nvPr/>
          </p:nvSpPr>
          <p:spPr>
            <a:xfrm>
              <a:off x="920250" y="929175"/>
              <a:ext cx="84050" cy="84050"/>
            </a:xfrm>
            <a:custGeom>
              <a:avLst/>
              <a:gdLst/>
              <a:ahLst/>
              <a:cxnLst/>
              <a:rect l="l" t="t" r="r" b="b"/>
              <a:pathLst>
                <a:path w="3362" h="3362" fill="none" extrusionOk="0">
                  <a:moveTo>
                    <a:pt x="1" y="2582"/>
                  </a:moveTo>
                  <a:lnTo>
                    <a:pt x="1" y="1"/>
                  </a:lnTo>
                  <a:lnTo>
                    <a:pt x="3362" y="3362"/>
                  </a:lnTo>
                  <a:lnTo>
                    <a:pt x="780" y="3362"/>
                  </a:lnTo>
                  <a:lnTo>
                    <a:pt x="780" y="3362"/>
                  </a:lnTo>
                  <a:lnTo>
                    <a:pt x="610" y="3337"/>
                  </a:lnTo>
                  <a:lnTo>
                    <a:pt x="464" y="3289"/>
                  </a:lnTo>
                  <a:lnTo>
                    <a:pt x="342" y="3216"/>
                  </a:lnTo>
                  <a:lnTo>
                    <a:pt x="220" y="3118"/>
                  </a:lnTo>
                  <a:lnTo>
                    <a:pt x="123" y="3021"/>
                  </a:lnTo>
                  <a:lnTo>
                    <a:pt x="50" y="2875"/>
                  </a:lnTo>
                  <a:lnTo>
                    <a:pt x="1" y="2729"/>
                  </a:lnTo>
                  <a:lnTo>
                    <a:pt x="1" y="2582"/>
                  </a:lnTo>
                  <a:lnTo>
                    <a:pt x="1" y="2582"/>
                  </a:lnTo>
                  <a:close/>
                </a:path>
              </a:pathLst>
            </a:custGeom>
            <a:noFill/>
            <a:ln w="12175" cap="rnd" cmpd="sng">
              <a:solidFill>
                <a:srgbClr val="FF9800"/>
              </a:solidFill>
              <a:prstDash val="solid"/>
              <a:round/>
              <a:headEnd type="none" w="sm" len="sm"/>
              <a:tailEnd type="none" w="sm" len="sm"/>
            </a:ln>
          </p:spPr>
          <p:txBody>
            <a:bodyPr spcFirstLastPara="1" wrap="square" lIns="121900" tIns="121900" rIns="121900" bIns="121900" anchor="ctr" anchorCtr="0">
              <a:noAutofit/>
            </a:bodyPr>
            <a:lstStyle/>
            <a:p>
              <a:endParaRPr sz="2400" dirty="0">
                <a:latin typeface="Segoe UI Emoji Regular"/>
              </a:endParaRPr>
            </a:p>
          </p:txBody>
        </p:sp>
      </p:grpSp>
      <p:sp>
        <p:nvSpPr>
          <p:cNvPr id="11" name="テキスト ボックス 10">
            <a:extLst>
              <a:ext uri="{FF2B5EF4-FFF2-40B4-BE49-F238E27FC236}">
                <a16:creationId xmlns:a16="http://schemas.microsoft.com/office/drawing/2014/main" id="{B804A937-DFF9-6944-A9A4-3D8EEFFB9831}"/>
              </a:ext>
            </a:extLst>
          </p:cNvPr>
          <p:cNvSpPr txBox="1"/>
          <p:nvPr/>
        </p:nvSpPr>
        <p:spPr>
          <a:xfrm>
            <a:off x="411515" y="1948871"/>
            <a:ext cx="10536901" cy="1200329"/>
          </a:xfrm>
          <a:prstGeom prst="rect">
            <a:avLst/>
          </a:prstGeom>
          <a:noFill/>
        </p:spPr>
        <p:txBody>
          <a:bodyPr wrap="square" rtlCol="0">
            <a:spAutoFit/>
          </a:bodyPr>
          <a:lstStyle/>
          <a:p>
            <a:r>
              <a:rPr lang="ja-JP" altLang="en-US" sz="2400">
                <a:latin typeface="Meiryo" panose="020B0604030504040204" pitchFamily="34" charset="-128"/>
                <a:ea typeface="Meiryo" panose="020B0604030504040204" pitchFamily="34" charset="-128"/>
              </a:rPr>
              <a:t>１．アルファベットの平文を用意する</a:t>
            </a:r>
            <a:endParaRPr lang="en-US" altLang="ja-JP" sz="2400" dirty="0">
              <a:latin typeface="Meiryo" panose="020B0604030504040204" pitchFamily="34" charset="-128"/>
              <a:ea typeface="Meiryo" panose="020B0604030504040204" pitchFamily="34" charset="-128"/>
            </a:endParaRPr>
          </a:p>
          <a:p>
            <a:r>
              <a:rPr lang="en-US" altLang="ja-JP" sz="2400" dirty="0">
                <a:latin typeface="Meiryo" panose="020B0604030504040204" pitchFamily="34" charset="-128"/>
                <a:ea typeface="Meiryo" panose="020B0604030504040204" pitchFamily="34" charset="-128"/>
              </a:rPr>
              <a:t>45</a:t>
            </a:r>
            <a:r>
              <a:rPr lang="ja-JP" altLang="en-US" sz="2400">
                <a:latin typeface="Meiryo" panose="020B0604030504040204" pitchFamily="34" charset="-128"/>
                <a:ea typeface="Meiryo" panose="020B0604030504040204" pitchFamily="34" charset="-128"/>
              </a:rPr>
              <a:t>文字に満たない場合は</a:t>
            </a:r>
            <a:r>
              <a:rPr lang="en-US" altLang="ja-JP" sz="2400" dirty="0">
                <a:latin typeface="Meiryo" panose="020B0604030504040204" pitchFamily="34" charset="-128"/>
                <a:ea typeface="Meiryo" panose="020B0604030504040204" pitchFamily="34" charset="-128"/>
              </a:rPr>
              <a:t>null</a:t>
            </a:r>
            <a:r>
              <a:rPr lang="ja-JP" altLang="en-US" sz="2400">
                <a:latin typeface="Meiryo" panose="020B0604030504040204" pitchFamily="34" charset="-128"/>
                <a:ea typeface="Meiryo" panose="020B0604030504040204" pitchFamily="34" charset="-128"/>
              </a:rPr>
              <a:t>文字を付け加えたのち，</a:t>
            </a:r>
            <a:r>
              <a:rPr lang="en-US" altLang="ja-JP" sz="2400" dirty="0">
                <a:latin typeface="Meiryo" panose="020B0604030504040204" pitchFamily="34" charset="-128"/>
                <a:ea typeface="Meiryo" panose="020B0604030504040204" pitchFamily="34" charset="-128"/>
              </a:rPr>
              <a:t>45</a:t>
            </a:r>
            <a:r>
              <a:rPr lang="ja-JP" altLang="en-US" sz="2400">
                <a:latin typeface="Meiryo" panose="020B0604030504040204" pitchFamily="34" charset="-128"/>
                <a:ea typeface="Meiryo" panose="020B0604030504040204" pitchFamily="34" charset="-128"/>
              </a:rPr>
              <a:t>文字になるようにランダムな文字を追加する</a:t>
            </a:r>
            <a:endParaRPr lang="en-US" altLang="ja-JP" sz="2400" dirty="0">
              <a:latin typeface="Meiryo" panose="020B0604030504040204" pitchFamily="34" charset="-128"/>
              <a:ea typeface="Meiryo" panose="020B0604030504040204" pitchFamily="34" charset="-128"/>
            </a:endParaRPr>
          </a:p>
        </p:txBody>
      </p:sp>
      <p:sp>
        <p:nvSpPr>
          <p:cNvPr id="19" name="タイトル 1">
            <a:extLst>
              <a:ext uri="{FF2B5EF4-FFF2-40B4-BE49-F238E27FC236}">
                <a16:creationId xmlns:a16="http://schemas.microsoft.com/office/drawing/2014/main" id="{36056CE5-8211-EA45-8A74-40253748AA77}"/>
              </a:ext>
            </a:extLst>
          </p:cNvPr>
          <p:cNvSpPr txBox="1">
            <a:spLocks/>
          </p:cNvSpPr>
          <p:nvPr/>
        </p:nvSpPr>
        <p:spPr>
          <a:xfrm>
            <a:off x="577755" y="3680520"/>
            <a:ext cx="9703483" cy="666979"/>
          </a:xfrm>
          <a:prstGeom prst="rect">
            <a:avLst/>
          </a:prstGeom>
        </p:spPr>
        <p:txBody>
          <a:bodyPr vert="horz" lIns="121920" tIns="60960" rIns="121920" bIns="60960" rtlCol="0" anchor="ctr">
            <a:normAutofit fontScale="62500" lnSpcReduction="20000"/>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en-US" altLang="ja-JP" sz="4800" dirty="0">
                <a:latin typeface="Segoe UI Emoji" panose="020B0502040204020203" pitchFamily="34" charset="0"/>
                <a:ea typeface="Segoe UI Emoji" panose="020B0502040204020203" pitchFamily="34" charset="0"/>
              </a:rPr>
              <a:t>”</a:t>
            </a:r>
            <a:r>
              <a:rPr lang="en-US" altLang="ja-JP" sz="4800" dirty="0" err="1">
                <a:latin typeface="Segoe UI Emoji" panose="020B0502040204020203" pitchFamily="34" charset="0"/>
                <a:ea typeface="Segoe UI Emoji" panose="020B0502040204020203" pitchFamily="34" charset="0"/>
              </a:rPr>
              <a:t>abcdefghijklmnopqrstuvwxyzabcdefghijklmnopqr</a:t>
            </a:r>
            <a:r>
              <a:rPr lang="en-US" altLang="ja-JP" sz="4800" dirty="0">
                <a:latin typeface="Segoe UI Emoji" panose="020B0502040204020203" pitchFamily="34" charset="0"/>
                <a:ea typeface="Segoe UI Emoji" panose="020B0502040204020203" pitchFamily="34" charset="0"/>
              </a:rPr>
              <a:t>$”</a:t>
            </a:r>
            <a:endParaRPr lang="ja-JP" altLang="en-US" sz="4800" dirty="0">
              <a:latin typeface="Segoe UI Emoji" panose="020B0502040204020203" pitchFamily="34" charset="0"/>
            </a:endParaRPr>
          </a:p>
        </p:txBody>
      </p:sp>
      <p:sp>
        <p:nvSpPr>
          <p:cNvPr id="2" name="テキスト ボックス 1">
            <a:extLst>
              <a:ext uri="{FF2B5EF4-FFF2-40B4-BE49-F238E27FC236}">
                <a16:creationId xmlns:a16="http://schemas.microsoft.com/office/drawing/2014/main" id="{1FF2EEF1-A103-FE45-B6BA-7F3FFFC15624}"/>
              </a:ext>
            </a:extLst>
          </p:cNvPr>
          <p:cNvSpPr txBox="1"/>
          <p:nvPr/>
        </p:nvSpPr>
        <p:spPr>
          <a:xfrm>
            <a:off x="638001" y="4532038"/>
            <a:ext cx="9643237" cy="461665"/>
          </a:xfrm>
          <a:prstGeom prst="rect">
            <a:avLst/>
          </a:prstGeom>
          <a:noFill/>
        </p:spPr>
        <p:txBody>
          <a:bodyPr wrap="square" rtlCol="0">
            <a:spAutoFit/>
          </a:bodyPr>
          <a:lstStyle/>
          <a:p>
            <a:r>
              <a:rPr lang="en-US" altLang="ja-JP" sz="2400" dirty="0">
                <a:latin typeface="Meiryo" panose="020B0604030504040204" pitchFamily="34" charset="-128"/>
                <a:ea typeface="Meiryo" panose="020B0604030504040204" pitchFamily="34" charset="-128"/>
              </a:rPr>
              <a:t>※</a:t>
            </a:r>
            <a:r>
              <a:rPr lang="ja-JP" altLang="en-US" sz="2400">
                <a:latin typeface="Meiryo" panose="020B0604030504040204" pitchFamily="34" charset="-128"/>
                <a:ea typeface="Meiryo" panose="020B0604030504040204" pitchFamily="34" charset="-128"/>
              </a:rPr>
              <a:t>ここでは</a:t>
            </a:r>
            <a:r>
              <a:rPr lang="en-US" altLang="ja-JP" sz="2400" dirty="0">
                <a:latin typeface="Meiryo" panose="020B0604030504040204" pitchFamily="34" charset="-128"/>
                <a:ea typeface="Meiryo" panose="020B0604030504040204" pitchFamily="34" charset="-128"/>
              </a:rPr>
              <a:t>null</a:t>
            </a:r>
            <a:r>
              <a:rPr lang="ja-JP" altLang="en-US" sz="2400">
                <a:latin typeface="Meiryo" panose="020B0604030504040204" pitchFamily="34" charset="-128"/>
                <a:ea typeface="Meiryo" panose="020B0604030504040204" pitchFamily="34" charset="-128"/>
              </a:rPr>
              <a:t>文字を表示できないので代わりに「</a:t>
            </a:r>
            <a:r>
              <a:rPr lang="en-US" altLang="ja-JP" sz="2400" dirty="0">
                <a:latin typeface="Meiryo" panose="020B0604030504040204" pitchFamily="34" charset="-128"/>
                <a:ea typeface="Meiryo" panose="020B0604030504040204" pitchFamily="34" charset="-128"/>
              </a:rPr>
              <a:t>$</a:t>
            </a:r>
            <a:r>
              <a:rPr lang="ja-JP" altLang="en-US" sz="2400">
                <a:latin typeface="Meiryo" panose="020B0604030504040204" pitchFamily="34" charset="-128"/>
                <a:ea typeface="Meiryo" panose="020B0604030504040204" pitchFamily="34" charset="-128"/>
              </a:rPr>
              <a:t>」を使用します</a:t>
            </a:r>
            <a:endParaRPr lang="en-US" altLang="ja-JP" sz="2400" dirty="0">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4178822817"/>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172</TotalTime>
  <Words>1220</Words>
  <Application>Microsoft Macintosh PowerPoint</Application>
  <PresentationFormat>ワイド画面</PresentationFormat>
  <Paragraphs>421</Paragraphs>
  <Slides>28</Slides>
  <Notes>28</Notes>
  <HiddenSlides>4</HiddenSlides>
  <MMClips>0</MMClips>
  <ScaleCrop>false</ScaleCrop>
  <HeadingPairs>
    <vt:vector size="6" baseType="variant">
      <vt:variant>
        <vt:lpstr>使用されているフォント</vt:lpstr>
      </vt:variant>
      <vt:variant>
        <vt:i4>9</vt:i4>
      </vt:variant>
      <vt:variant>
        <vt:lpstr>テーマ</vt:lpstr>
      </vt:variant>
      <vt:variant>
        <vt:i4>1</vt:i4>
      </vt:variant>
      <vt:variant>
        <vt:lpstr>スライド タイトル</vt:lpstr>
      </vt:variant>
      <vt:variant>
        <vt:i4>28</vt:i4>
      </vt:variant>
    </vt:vector>
  </HeadingPairs>
  <TitlesOfParts>
    <vt:vector size="38" baseType="lpstr">
      <vt:lpstr>Arvo</vt:lpstr>
      <vt:lpstr>MS Gothic</vt:lpstr>
      <vt:lpstr>Roboto Condensed</vt:lpstr>
      <vt:lpstr>Segoe UI Emoji Regular</vt:lpstr>
      <vt:lpstr>Meiryo</vt:lpstr>
      <vt:lpstr>游ゴシック</vt:lpstr>
      <vt:lpstr>游ゴシック Light</vt:lpstr>
      <vt:lpstr>Arial</vt:lpstr>
      <vt:lpstr>Segoe UI Emoji</vt:lpstr>
      <vt:lpstr>Office テーマ</vt:lpstr>
      <vt:lpstr>新規暗号の提案 -cubing暗号-</vt:lpstr>
      <vt:lpstr>PowerPoint プレゼンテーション</vt:lpstr>
      <vt:lpstr>本日のプログラム</vt:lpstr>
      <vt:lpstr>暗号とは</vt:lpstr>
      <vt:lpstr>暗号とは</vt:lpstr>
      <vt:lpstr>現在使われている暗号の例</vt:lpstr>
      <vt:lpstr>cubing暗号の提案</vt:lpstr>
      <vt:lpstr>cubing暗号の暗号化手順</vt:lpstr>
      <vt:lpstr>cubing暗号の暗号化手順１</vt:lpstr>
      <vt:lpstr>cubing暗号の暗号化手順２</vt:lpstr>
      <vt:lpstr>cubing暗号の暗号化手順３</vt:lpstr>
      <vt:lpstr>cubing暗号の暗号化手順４</vt:lpstr>
      <vt:lpstr>cubing暗号の暗号化手順５</vt:lpstr>
      <vt:lpstr>cubing暗号の暗号化手順６</vt:lpstr>
      <vt:lpstr>cubing暗号の暗号化手順７</vt:lpstr>
      <vt:lpstr>cubing暗号の暗号化手順８</vt:lpstr>
      <vt:lpstr>cubing暗号の暗号化手順９</vt:lpstr>
      <vt:lpstr>cubing暗号の利用メリット</vt:lpstr>
      <vt:lpstr>cubingモードの提案</vt:lpstr>
      <vt:lpstr>暗号利用モードとは</vt:lpstr>
      <vt:lpstr>cubingモードの利用手順１</vt:lpstr>
      <vt:lpstr>cubingモードの利用手順２</vt:lpstr>
      <vt:lpstr>PowerPoint プレゼンテーション</vt:lpstr>
      <vt:lpstr>PowerPoint プレゼンテーション</vt:lpstr>
      <vt:lpstr>cubingモードの解読</vt:lpstr>
      <vt:lpstr>暗号化デモンストレーション</vt:lpstr>
      <vt:lpstr>暗号化デモンストレーション</vt:lpstr>
      <vt:lpstr>質疑応答</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新規暗号の提案 -cubing暗号-</dc:title>
  <dc:creator>ISHIKAWA Ryusei(is0493kk)</dc:creator>
  <cp:lastModifiedBy>ISHIKAWA Ryusei(is0493kk)</cp:lastModifiedBy>
  <cp:revision>11</cp:revision>
  <dcterms:created xsi:type="dcterms:W3CDTF">2019-08-14T07:50:12Z</dcterms:created>
  <dcterms:modified xsi:type="dcterms:W3CDTF">2019-08-14T12:11:20Z</dcterms:modified>
</cp:coreProperties>
</file>